
<file path=[Content_Types].xml><?xml version="1.0" encoding="utf-8"?>
<Types xmlns="http://schemas.openxmlformats.org/package/2006/content-types">
  <Default Extension="xml" ContentType="application/xml"/>
  <Default Extension="bin" ContentType="application/vnd.openxmlformats-officedocument.presentationml.printerSettings"/>
  <Default Extension="png" ContentType="image/png"/>
  <Default Extension="tif" ContentType="image/ti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5"/>
  </p:notesMasterIdLst>
  <p:sldIdLst>
    <p:sldId id="256" r:id="rId2"/>
    <p:sldId id="259" r:id="rId3"/>
    <p:sldId id="297" r:id="rId4"/>
    <p:sldId id="261" r:id="rId5"/>
    <p:sldId id="262" r:id="rId6"/>
    <p:sldId id="263" r:id="rId7"/>
    <p:sldId id="264" r:id="rId8"/>
    <p:sldId id="265" r:id="rId9"/>
    <p:sldId id="266" r:id="rId10"/>
    <p:sldId id="267" r:id="rId11"/>
    <p:sldId id="268" r:id="rId12"/>
    <p:sldId id="269" r:id="rId13"/>
    <p:sldId id="270" r:id="rId14"/>
    <p:sldId id="271" r:id="rId15"/>
    <p:sldId id="272" r:id="rId16"/>
    <p:sldId id="273" r:id="rId17"/>
    <p:sldId id="274" r:id="rId18"/>
    <p:sldId id="275" r:id="rId19"/>
    <p:sldId id="276" r:id="rId20"/>
    <p:sldId id="277" r:id="rId21"/>
    <p:sldId id="278" r:id="rId22"/>
    <p:sldId id="279" r:id="rId23"/>
    <p:sldId id="280" r:id="rId24"/>
    <p:sldId id="281" r:id="rId25"/>
    <p:sldId id="285" r:id="rId26"/>
    <p:sldId id="294" r:id="rId27"/>
    <p:sldId id="286" r:id="rId28"/>
    <p:sldId id="287" r:id="rId29"/>
    <p:sldId id="288" r:id="rId30"/>
    <p:sldId id="289" r:id="rId31"/>
    <p:sldId id="290" r:id="rId32"/>
    <p:sldId id="291" r:id="rId33"/>
    <p:sldId id="292" r:id="rId34"/>
  </p:sldIdLst>
  <p:sldSz cx="9363075" cy="52578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lvl1pPr>
    <a:lvl2pPr marL="0" marR="0" indent="22860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lvl2pPr>
    <a:lvl3pPr marL="0" marR="0" indent="45720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lvl3pPr>
    <a:lvl4pPr marL="0" marR="0" indent="68580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lvl4pPr>
    <a:lvl5pPr marL="0" marR="0" indent="91440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lvl5pPr>
    <a:lvl6pPr marL="0" marR="0" indent="114300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lvl6pPr>
    <a:lvl7pPr marL="0" marR="0" indent="137160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lvl7pPr>
    <a:lvl8pPr marL="0" marR="0" indent="160020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lvl8pPr>
    <a:lvl9pPr marL="0" marR="0" indent="182880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lvl9pPr>
  </p:defaultTextStyle>
  <p:extLst>
    <p:ext uri="{521415D9-36F7-43E2-AB2F-B90AF26B5E84}">
      <p14:sectionLst xmlns:p14="http://schemas.microsoft.com/office/powerpoint/2010/main">
        <p14:section name="Default Section" id="{D735AB7A-6898-B048-8524-97366584DD64}">
          <p14:sldIdLst>
            <p14:sldId id="256"/>
            <p14:sldId id="259"/>
            <p14:sldId id="297"/>
            <p14:sldId id="261"/>
            <p14:sldId id="262"/>
            <p14:sldId id="263"/>
            <p14:sldId id="264"/>
            <p14:sldId id="265"/>
            <p14:sldId id="266"/>
            <p14:sldId id="267"/>
            <p14:sldId id="268"/>
            <p14:sldId id="269"/>
            <p14:sldId id="270"/>
            <p14:sldId id="271"/>
            <p14:sldId id="272"/>
            <p14:sldId id="273"/>
            <p14:sldId id="274"/>
            <p14:sldId id="275"/>
            <p14:sldId id="276"/>
            <p14:sldId id="277"/>
            <p14:sldId id="278"/>
            <p14:sldId id="279"/>
            <p14:sldId id="280"/>
            <p14:sldId id="281"/>
            <p14:sldId id="285"/>
            <p14:sldId id="294"/>
            <p14:sldId id="286"/>
            <p14:sldId id="287"/>
            <p14:sldId id="288"/>
            <p14:sldId id="289"/>
            <p14:sldId id="290"/>
            <p14:sldId id="291"/>
            <p14:sldId id="292"/>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940675A-B579-460E-94D1-54222C63F5DA}">
  <a:tblStyle styleId="{8F44A2F1-9E1F-4B54-A3A2-5F16C0AD49E2}" styleName="">
    <a:tblBg/>
    <a:wholeTbl>
      <a:tcTxStyle b="off" i="off">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wholeTbl>
    <a:band2H>
      <a:tcTxStyle/>
      <a:tcStyle>
        <a:tcBdr/>
        <a:fill>
          <a:solidFill>
            <a:srgbClr val="C5C7C9">
              <a:alpha val="30000"/>
            </a:srgbClr>
          </a:solidFill>
        </a:fill>
      </a:tcStyle>
    </a:band2H>
    <a:firstCol>
      <a:tcTxStyle b="off" i="off">
        <a:fontRef idx="major">
          <a:srgbClr val="FFFFFF"/>
        </a:fontRef>
        <a:srgbClr val="FFFFFF"/>
      </a:tcTxStyle>
      <a:tcStyle>
        <a:tcBdr>
          <a:left>
            <a:ln w="28575"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FFFFFF">
              <a:alpha val="35000"/>
            </a:srgbClr>
          </a:solidFill>
        </a:fill>
      </a:tcStyle>
    </a:firstCol>
    <a:lastRow>
      <a:tcTxStyle b="off" i="off">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28575"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FFFFFF">
              <a:alpha val="35000"/>
            </a:srgbClr>
          </a:solidFill>
        </a:fill>
      </a:tcStyle>
    </a:lastRow>
    <a:firstRow>
      <a:tcTxStyle b="off" i="off">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28575"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FFFFFF">
              <a:alpha val="35000"/>
            </a:srgbClr>
          </a:solidFill>
        </a:fill>
      </a:tcStyle>
    </a:firstRow>
  </a:tblStyle>
  <a:tblStyle styleId="{D51ADE6A-740E-44AE-83CC-AE7238B6C88D}" styleName="">
    <a:tblBg/>
    <a:wholeTbl>
      <a:tcTxStyle b="off" i="off">
        <a:fontRef idx="maj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a:tcStyle>
        <a:tcBdr/>
        <a:fill>
          <a:solidFill>
            <a:srgbClr val="C5C7C9">
              <a:alpha val="30000"/>
            </a:srgbClr>
          </a:solidFill>
        </a:fill>
      </a:tcStyle>
    </a:band2H>
    <a:firstCol>
      <a:tcTxStyle b="off" i="off">
        <a:fontRef idx="major">
          <a:srgbClr val="000000"/>
        </a:fontRef>
        <a:srgbClr val="000000"/>
      </a:tcTxStyle>
      <a:tcStyle>
        <a:tcBdr>
          <a:left>
            <a:ln w="28575"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000000">
              <a:alpha val="25000"/>
            </a:srgbClr>
          </a:solidFill>
        </a:fill>
      </a:tcStyle>
    </a:firstCol>
    <a:lastRow>
      <a:tcTxStyle b="off" i="off">
        <a:fontRef idx="maj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28575"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000000">
              <a:alpha val="25000"/>
            </a:srgbClr>
          </a:solidFill>
        </a:fill>
      </a:tcStyle>
    </a:lastRow>
    <a:firstRow>
      <a:tcTxStyle b="off" i="off">
        <a:fontRef idx="maj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8575"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000000">
              <a:alpha val="25000"/>
            </a:srgbClr>
          </a:solidFill>
        </a:fill>
      </a:tcStyle>
    </a:firstRow>
  </a:tblStyle>
  <a:tblStyle styleId="{4A9BC294-FFE2-49D5-8D69-9E1BD2C41BD5}" styleName="">
    <a:tblBg/>
    <a:wholeTbl>
      <a:tcTxStyle b="off" i="off">
        <a:fontRef idx="minor">
          <a:srgbClr val="000000"/>
        </a:fontRef>
        <a:srgbClr val="000000"/>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wholeTbl>
    <a:band2H>
      <a:tcTxStyle/>
      <a:tcStyle>
        <a:tcBdr/>
        <a:fill>
          <a:solidFill>
            <a:srgbClr val="C5C7C9">
              <a:alpha val="30000"/>
            </a:srgbClr>
          </a:solidFill>
        </a:fill>
      </a:tcStyle>
    </a:band2H>
    <a:firstCol>
      <a:tcTxStyle b="off" i="off">
        <a:fontRef idx="minor">
          <a:srgbClr val="FFFFFF"/>
        </a:fontRef>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firstCol>
    <a:lastRow>
      <a:tcTxStyle b="off" i="off">
        <a:fontRef idx="minor">
          <a:srgbClr val="FFFFFF"/>
        </a:fontRef>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lastRow>
    <a:firstRow>
      <a:tcTxStyle b="off" i="off">
        <a:fontRef idx="minor">
          <a:srgbClr val="FFFFFF"/>
        </a:fontRef>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firstRow>
  </a:tblStyle>
  <a:tblStyle styleId="{CF821DB8-F4EB-4A41-A1BA-3FCAFE7338EE}" styleName="">
    <a:tblBg/>
    <a:wholeTbl>
      <a:tcTxStyle>
        <a:font>
          <a:latin typeface="Helvetica Light"/>
          <a:ea typeface="Helvetica Light"/>
          <a:cs typeface="Helvetica Light"/>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a:fontRef idx="maj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a:fontRef idx="maj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a:fontRef idx="maj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a:font>
          <a:latin typeface="Helvetica Light"/>
          <a:ea typeface="Helvetica Light"/>
          <a:cs typeface="Helvetica Light"/>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a:font>
          <a:latin typeface="Helvetica Light"/>
          <a:ea typeface="Helvetica Light"/>
          <a:cs typeface="Helvetica Light"/>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a:fontRef idx="major">
          <a:srgbClr val="000000"/>
        </a:fontRef>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a:fontRef idx="maj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a:fontRef idx="maj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4C3C2611-4C71-4FC5-86AE-919BDF0F9419}" styleName="">
    <a:tblBg/>
    <a:wholeTbl>
      <a:tcTxStyle>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a:fontRef idx="maj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a:fontRef idx="maj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a:font>
          <a:latin typeface="Helvetica Light"/>
          <a:ea typeface="Helvetica Light"/>
          <a:cs typeface="Helvetica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a:tcStyle>
        <a:tcBdr/>
        <a:fill>
          <a:solidFill>
            <a:srgbClr val="C3C2C2"/>
          </a:solidFill>
        </a:fill>
      </a:tcStyle>
    </a:band2H>
    <a:firstCol>
      <a:tcTxStyle b="on">
        <a:fontRef idx="maj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a:fontRef idx="maj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a:fontRef idx="maj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p:scale>
          <a:sx n="100" d="100"/>
          <a:sy n="100" d="100"/>
        </p:scale>
        <p:origin x="-408" y="-224"/>
      </p:cViewPr>
      <p:guideLst>
        <p:guide orient="horz" pos="1656"/>
        <p:guide pos="2949"/>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notesMaster" Target="notesMasters/notesMaster1.xml"/><Relationship Id="rId36" Type="http://schemas.openxmlformats.org/officeDocument/2006/relationships/printerSettings" Target="printerSettings/printerSettings1.bin"/><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presProps" Target="presProps.xml"/><Relationship Id="rId38" Type="http://schemas.openxmlformats.org/officeDocument/2006/relationships/viewProps" Target="viewProps.xml"/><Relationship Id="rId39" Type="http://schemas.openxmlformats.org/officeDocument/2006/relationships/theme" Target="theme/theme1.xml"/><Relationship Id="rId4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75" name="Shape 175"/>
          <p:cNvSpPr>
            <a:spLocks noGrp="1" noRot="1" noChangeAspect="1"/>
          </p:cNvSpPr>
          <p:nvPr>
            <p:ph type="sldImg"/>
          </p:nvPr>
        </p:nvSpPr>
        <p:spPr>
          <a:xfrm>
            <a:off x="1143000" y="685800"/>
            <a:ext cx="4572000" cy="3429000"/>
          </a:xfrm>
          <a:prstGeom prst="rect">
            <a:avLst/>
          </a:prstGeom>
        </p:spPr>
        <p:txBody>
          <a:bodyPr/>
          <a:lstStyle/>
          <a:p>
            <a:endParaRPr/>
          </a:p>
        </p:txBody>
      </p:sp>
      <p:sp>
        <p:nvSpPr>
          <p:cNvPr id="176" name="Shape 176"/>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1041913448"/>
      </p:ext>
    </p:extLst>
  </p:cSld>
  <p:clrMap bg1="lt1" tx1="dk1" bg2="lt2" tx2="dk2" accent1="accent1" accent2="accent2" accent3="accent3" accent4="accent4" accent5="accent5" accent6="accent6" hlink="hlink" folHlink="folHlink"/>
  <p:notesStyle>
    <a:lvl1pPr defTabSz="457200" latinLnBrk="0">
      <a:defRPr sz="2200">
        <a:latin typeface="Lucida Grande"/>
        <a:ea typeface="Lucida Grande"/>
        <a:cs typeface="Lucida Grande"/>
        <a:sym typeface="Lucida Grande"/>
      </a:defRPr>
    </a:lvl1pPr>
    <a:lvl2pPr indent="228600" defTabSz="457200" latinLnBrk="0">
      <a:defRPr sz="2200">
        <a:latin typeface="Lucida Grande"/>
        <a:ea typeface="Lucida Grande"/>
        <a:cs typeface="Lucida Grande"/>
        <a:sym typeface="Lucida Grande"/>
      </a:defRPr>
    </a:lvl2pPr>
    <a:lvl3pPr indent="457200" defTabSz="457200" latinLnBrk="0">
      <a:defRPr sz="2200">
        <a:latin typeface="Lucida Grande"/>
        <a:ea typeface="Lucida Grande"/>
        <a:cs typeface="Lucida Grande"/>
        <a:sym typeface="Lucida Grande"/>
      </a:defRPr>
    </a:lvl3pPr>
    <a:lvl4pPr indent="685800" defTabSz="457200" latinLnBrk="0">
      <a:defRPr sz="2200">
        <a:latin typeface="Lucida Grande"/>
        <a:ea typeface="Lucida Grande"/>
        <a:cs typeface="Lucida Grande"/>
        <a:sym typeface="Lucida Grande"/>
      </a:defRPr>
    </a:lvl4pPr>
    <a:lvl5pPr indent="914400" defTabSz="457200" latinLnBrk="0">
      <a:defRPr sz="2200">
        <a:latin typeface="Lucida Grande"/>
        <a:ea typeface="Lucida Grande"/>
        <a:cs typeface="Lucida Grande"/>
        <a:sym typeface="Lucida Grande"/>
      </a:defRPr>
    </a:lvl5pPr>
    <a:lvl6pPr indent="1143000" defTabSz="457200" latinLnBrk="0">
      <a:defRPr sz="2200">
        <a:latin typeface="Lucida Grande"/>
        <a:ea typeface="Lucida Grande"/>
        <a:cs typeface="Lucida Grande"/>
        <a:sym typeface="Lucida Grande"/>
      </a:defRPr>
    </a:lvl6pPr>
    <a:lvl7pPr indent="1371600" defTabSz="457200" latinLnBrk="0">
      <a:defRPr sz="2200">
        <a:latin typeface="Lucida Grande"/>
        <a:ea typeface="Lucida Grande"/>
        <a:cs typeface="Lucida Grande"/>
        <a:sym typeface="Lucida Grande"/>
      </a:defRPr>
    </a:lvl7pPr>
    <a:lvl8pPr indent="1600200" defTabSz="457200" latinLnBrk="0">
      <a:defRPr sz="2200">
        <a:latin typeface="Lucida Grande"/>
        <a:ea typeface="Lucida Grande"/>
        <a:cs typeface="Lucida Grande"/>
        <a:sym typeface="Lucida Grande"/>
      </a:defRPr>
    </a:lvl8pPr>
    <a:lvl9pPr indent="1828800" defTabSz="457200" latinLnBrk="0">
      <a:defRPr sz="2200">
        <a:latin typeface="Lucida Grande"/>
        <a:ea typeface="Lucida Grande"/>
        <a:cs typeface="Lucida Grande"/>
        <a:sym typeface="Lucida Grande"/>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ti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tif"/></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tif"/></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tif"/></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Title">
    <p:spTree>
      <p:nvGrpSpPr>
        <p:cNvPr id="1" name=""/>
        <p:cNvGrpSpPr/>
        <p:nvPr/>
      </p:nvGrpSpPr>
      <p:grpSpPr>
        <a:xfrm>
          <a:off x="0" y="0"/>
          <a:ext cx="0" cy="0"/>
          <a:chOff x="0" y="0"/>
          <a:chExt cx="0" cy="0"/>
        </a:xfrm>
      </p:grpSpPr>
      <p:sp>
        <p:nvSpPr>
          <p:cNvPr id="13" name="Shape 13"/>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7_Agenda">
    <p:bg>
      <p:bgPr>
        <a:solidFill>
          <a:srgbClr val="FFFFFF"/>
        </a:solidFill>
        <a:effectLst/>
      </p:bgPr>
    </p:bg>
    <p:spTree>
      <p:nvGrpSpPr>
        <p:cNvPr id="1" name=""/>
        <p:cNvGrpSpPr/>
        <p:nvPr/>
      </p:nvGrpSpPr>
      <p:grpSpPr>
        <a:xfrm>
          <a:off x="0" y="0"/>
          <a:ext cx="0" cy="0"/>
          <a:chOff x="0" y="0"/>
          <a:chExt cx="0" cy="0"/>
        </a:xfrm>
      </p:grpSpPr>
      <p:sp>
        <p:nvSpPr>
          <p:cNvPr id="116" name="Shape 116"/>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17" name="Shape 117"/>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18" name="Shape 118"/>
          <p:cNvSpPr/>
          <p:nvPr/>
        </p:nvSpPr>
        <p:spPr>
          <a:xfrm flipH="1">
            <a:off x="6169025" y="2082800"/>
            <a:ext cx="2703513" cy="1588"/>
          </a:xfrm>
          <a:prstGeom prst="line">
            <a:avLst/>
          </a:prstGeom>
          <a:ln w="6350">
            <a:solidFill>
              <a:srgbClr val="000000"/>
            </a:solidFill>
          </a:ln>
        </p:spPr>
        <p:txBody>
          <a:bodyPr lIns="0" tIns="0" rIns="0" bIns="0"/>
          <a:lstStyle/>
          <a:p>
            <a:pPr algn="l" defTabSz="457200">
              <a:defRPr sz="1200" b="0">
                <a:uFillTx/>
              </a:defRPr>
            </a:pPr>
            <a:endParaRPr/>
          </a:p>
        </p:txBody>
      </p:sp>
      <p:sp>
        <p:nvSpPr>
          <p:cNvPr id="119" name="Shape 119"/>
          <p:cNvSpPr/>
          <p:nvPr/>
        </p:nvSpPr>
        <p:spPr>
          <a:xfrm>
            <a:off x="476250" y="2082800"/>
            <a:ext cx="5500688" cy="1588"/>
          </a:xfrm>
          <a:prstGeom prst="line">
            <a:avLst/>
          </a:prstGeom>
          <a:ln w="6350">
            <a:solidFill>
              <a:srgbClr val="000000"/>
            </a:solidFill>
          </a:ln>
        </p:spPr>
        <p:txBody>
          <a:bodyPr lIns="0" tIns="0" rIns="0" bIns="0"/>
          <a:lstStyle/>
          <a:p>
            <a:pPr algn="l" defTabSz="457200">
              <a:defRPr sz="1200" b="0">
                <a:uFillTx/>
              </a:defRPr>
            </a:pPr>
            <a:endParaRPr/>
          </a:p>
        </p:txBody>
      </p:sp>
      <p:sp>
        <p:nvSpPr>
          <p:cNvPr id="120" name="Shape 120"/>
          <p:cNvSpPr>
            <a:spLocks noGrp="1"/>
          </p:cNvSpPr>
          <p:nvPr>
            <p:ph type="sldNum" sz="quarter" idx="2"/>
          </p:nvPr>
        </p:nvSpPr>
        <p:spPr>
          <a:xfrm>
            <a:off x="8608485" y="508000"/>
            <a:ext cx="337605" cy="355601"/>
          </a:xfrm>
          <a:prstGeom prst="rect">
            <a:avLst/>
          </a:prstGeom>
        </p:spPr>
        <p:txBody>
          <a:bodyPr lIns="0" tIns="0" rIns="0" bIns="0" anchor="ct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cSld name="Title &amp; Subtitle">
    <p:bg>
      <p:bgPr>
        <a:solidFill>
          <a:srgbClr val="FFFFFF"/>
        </a:solidFill>
        <a:effectLst/>
      </p:bgPr>
    </p:bg>
    <p:spTree>
      <p:nvGrpSpPr>
        <p:cNvPr id="1" name=""/>
        <p:cNvGrpSpPr/>
        <p:nvPr/>
      </p:nvGrpSpPr>
      <p:grpSpPr>
        <a:xfrm>
          <a:off x="0" y="0"/>
          <a:ext cx="0" cy="0"/>
          <a:chOff x="0" y="0"/>
          <a:chExt cx="0" cy="0"/>
        </a:xfrm>
      </p:grpSpPr>
      <p:sp>
        <p:nvSpPr>
          <p:cNvPr id="127" name="Shape 127"/>
          <p:cNvSpPr>
            <a:spLocks noGrp="1"/>
          </p:cNvSpPr>
          <p:nvPr>
            <p:ph type="title"/>
          </p:nvPr>
        </p:nvSpPr>
        <p:spPr>
          <a:xfrm>
            <a:off x="1860946" y="883146"/>
            <a:ext cx="5641183" cy="1779985"/>
          </a:xfrm>
          <a:prstGeom prst="rect">
            <a:avLst/>
          </a:prstGeom>
        </p:spPr>
        <p:txBody>
          <a:bodyPr lIns="27384" tIns="27384" rIns="27384" bIns="27384" anchor="b"/>
          <a:lstStyle>
            <a:lvl1pPr algn="ctr">
              <a:lnSpc>
                <a:spcPct val="100000"/>
              </a:lnSpc>
              <a:defRPr sz="4400" b="0">
                <a:solidFill>
                  <a:srgbClr val="000000"/>
                </a:solidFill>
                <a:uFillTx/>
                <a:latin typeface="+mn-lt"/>
                <a:ea typeface="+mn-ea"/>
                <a:cs typeface="+mn-cs"/>
                <a:sym typeface="Gill Sans"/>
              </a:defRPr>
            </a:lvl1pPr>
          </a:lstStyle>
          <a:p>
            <a:r>
              <a:t>Title Text</a:t>
            </a:r>
          </a:p>
        </p:txBody>
      </p:sp>
      <p:sp>
        <p:nvSpPr>
          <p:cNvPr id="128" name="Shape 128"/>
          <p:cNvSpPr>
            <a:spLocks noGrp="1"/>
          </p:cNvSpPr>
          <p:nvPr>
            <p:ph type="body" sz="quarter" idx="1"/>
          </p:nvPr>
        </p:nvSpPr>
        <p:spPr>
          <a:xfrm>
            <a:off x="1860946" y="2711053"/>
            <a:ext cx="5641183" cy="609303"/>
          </a:xfrm>
          <a:prstGeom prst="rect">
            <a:avLst/>
          </a:prstGeom>
        </p:spPr>
        <p:txBody>
          <a:bodyPr lIns="27384" tIns="27384" rIns="27384" bIns="27384"/>
          <a:lstStyle>
            <a:lvl1pPr marL="0" indent="0" algn="ctr">
              <a:lnSpc>
                <a:spcPct val="100000"/>
              </a:lnSpc>
              <a:defRPr sz="1800" b="0">
                <a:solidFill>
                  <a:srgbClr val="000000"/>
                </a:solidFill>
                <a:uFillTx/>
                <a:latin typeface="+mn-lt"/>
                <a:ea typeface="+mn-ea"/>
                <a:cs typeface="+mn-cs"/>
                <a:sym typeface="Gill Sans"/>
              </a:defRPr>
            </a:lvl1pPr>
            <a:lvl2pPr marL="0" indent="0" algn="ctr">
              <a:lnSpc>
                <a:spcPct val="100000"/>
              </a:lnSpc>
              <a:buSzTx/>
              <a:buFontTx/>
              <a:buNone/>
              <a:defRPr sz="1800" b="0">
                <a:solidFill>
                  <a:srgbClr val="000000"/>
                </a:solidFill>
                <a:uFillTx/>
                <a:latin typeface="+mn-lt"/>
                <a:ea typeface="+mn-ea"/>
                <a:cs typeface="+mn-cs"/>
                <a:sym typeface="Gill Sans"/>
              </a:defRPr>
            </a:lvl2pPr>
            <a:lvl3pPr marL="0" indent="0" algn="ctr">
              <a:lnSpc>
                <a:spcPct val="100000"/>
              </a:lnSpc>
              <a:buSzTx/>
              <a:buFontTx/>
              <a:buNone/>
              <a:defRPr sz="1800" b="0">
                <a:solidFill>
                  <a:srgbClr val="000000"/>
                </a:solidFill>
                <a:uFillTx/>
                <a:latin typeface="+mn-lt"/>
                <a:ea typeface="+mn-ea"/>
                <a:cs typeface="+mn-cs"/>
                <a:sym typeface="Gill Sans"/>
              </a:defRPr>
            </a:lvl3pPr>
            <a:lvl4pPr marL="0" indent="0" algn="ctr">
              <a:lnSpc>
                <a:spcPct val="100000"/>
              </a:lnSpc>
              <a:buSzTx/>
              <a:buFontTx/>
              <a:buNone/>
              <a:defRPr sz="1800" b="0">
                <a:solidFill>
                  <a:srgbClr val="000000"/>
                </a:solidFill>
                <a:uFillTx/>
                <a:latin typeface="+mn-lt"/>
                <a:ea typeface="+mn-ea"/>
                <a:cs typeface="+mn-cs"/>
                <a:sym typeface="Gill Sans"/>
              </a:defRPr>
            </a:lvl4pPr>
            <a:lvl5pPr marL="0" indent="0" algn="ctr">
              <a:lnSpc>
                <a:spcPct val="100000"/>
              </a:lnSpc>
              <a:buSzTx/>
              <a:buFontTx/>
              <a:buNone/>
              <a:defRPr sz="1800" b="0">
                <a:solidFill>
                  <a:srgbClr val="000000"/>
                </a:solidFill>
                <a:uFillTx/>
                <a:latin typeface="+mn-lt"/>
                <a:ea typeface="+mn-ea"/>
                <a:cs typeface="+mn-cs"/>
                <a:sym typeface="Gill Sans"/>
              </a:defRPr>
            </a:lvl5pPr>
          </a:lstStyle>
          <a:p>
            <a:r>
              <a:t>Body Level One</a:t>
            </a:r>
          </a:p>
          <a:p>
            <a:pPr lvl="1"/>
            <a:r>
              <a:t>Body Level Two</a:t>
            </a:r>
          </a:p>
          <a:p>
            <a:pPr lvl="2"/>
            <a:r>
              <a:t>Body Level Three</a:t>
            </a:r>
          </a:p>
          <a:p>
            <a:pPr lvl="3"/>
            <a:r>
              <a:t>Body Level Four</a:t>
            </a:r>
          </a:p>
          <a:p>
            <a:pPr lvl="4"/>
            <a:r>
              <a:t>Body Level Five</a:t>
            </a:r>
          </a:p>
        </p:txBody>
      </p:sp>
      <p:sp>
        <p:nvSpPr>
          <p:cNvPr id="129" name="Shape 129"/>
          <p:cNvSpPr>
            <a:spLocks noGrp="1"/>
          </p:cNvSpPr>
          <p:nvPr>
            <p:ph type="sldNum" sz="quarter" idx="2"/>
          </p:nvPr>
        </p:nvSpPr>
        <p:spPr>
          <a:xfrm>
            <a:off x="4580811" y="4990802"/>
            <a:ext cx="194607" cy="194470"/>
          </a:xfrm>
          <a:prstGeom prst="rect">
            <a:avLst/>
          </a:prstGeom>
        </p:spPr>
        <p:txBody>
          <a:bodyPr lIns="27384" tIns="27384" rIns="27384" bIns="27384"/>
          <a:lstStyle>
            <a:lvl1pPr>
              <a:defRPr sz="900">
                <a:uFillTx/>
              </a:defRPr>
            </a:lvl1p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Bio Slide">
    <p:bg>
      <p:bgPr>
        <a:solidFill>
          <a:srgbClr val="FFFFFF"/>
        </a:solidFill>
        <a:effectLst/>
      </p:bgPr>
    </p:bg>
    <p:spTree>
      <p:nvGrpSpPr>
        <p:cNvPr id="1" name=""/>
        <p:cNvGrpSpPr/>
        <p:nvPr/>
      </p:nvGrpSpPr>
      <p:grpSpPr>
        <a:xfrm>
          <a:off x="0" y="0"/>
          <a:ext cx="0" cy="0"/>
          <a:chOff x="0" y="0"/>
          <a:chExt cx="0" cy="0"/>
        </a:xfrm>
      </p:grpSpPr>
      <p:sp>
        <p:nvSpPr>
          <p:cNvPr id="136" name="Shape 136"/>
          <p:cNvSpPr/>
          <p:nvPr/>
        </p:nvSpPr>
        <p:spPr>
          <a:xfrm>
            <a:off x="458787" y="487362"/>
            <a:ext cx="8448676" cy="1"/>
          </a:xfrm>
          <a:prstGeom prst="line">
            <a:avLst/>
          </a:prstGeom>
          <a:ln w="3175">
            <a:solidFill>
              <a:srgbClr val="000000"/>
            </a:solidFill>
            <a:miter lim="400000"/>
          </a:ln>
        </p:spPr>
        <p:txBody>
          <a:bodyPr lIns="0" tIns="0" rIns="0" bIns="0"/>
          <a:lstStyle/>
          <a:p>
            <a:pPr algn="l" defTabSz="457200">
              <a:defRPr sz="1200" b="0">
                <a:uFillTx/>
              </a:defRPr>
            </a:pPr>
            <a:endParaRPr/>
          </a:p>
        </p:txBody>
      </p:sp>
      <p:sp>
        <p:nvSpPr>
          <p:cNvPr id="137" name="Shape 137"/>
          <p:cNvSpPr/>
          <p:nvPr/>
        </p:nvSpPr>
        <p:spPr>
          <a:xfrm>
            <a:off x="458787" y="908050"/>
            <a:ext cx="8448676" cy="0"/>
          </a:xfrm>
          <a:prstGeom prst="line">
            <a:avLst/>
          </a:prstGeom>
          <a:ln w="3175">
            <a:solidFill>
              <a:srgbClr val="000000"/>
            </a:solidFill>
            <a:miter lim="400000"/>
          </a:ln>
        </p:spPr>
        <p:txBody>
          <a:bodyPr lIns="0" tIns="0" rIns="0" bIns="0"/>
          <a:lstStyle/>
          <a:p>
            <a:pPr algn="l" defTabSz="457200">
              <a:defRPr sz="1200" b="0">
                <a:uFillTx/>
              </a:defRPr>
            </a:pPr>
            <a:endParaRPr/>
          </a:p>
        </p:txBody>
      </p:sp>
      <p:sp>
        <p:nvSpPr>
          <p:cNvPr id="138" name="Shape 138"/>
          <p:cNvSpPr>
            <a:spLocks noGrp="1"/>
          </p:cNvSpPr>
          <p:nvPr>
            <p:ph type="title"/>
          </p:nvPr>
        </p:nvSpPr>
        <p:spPr>
          <a:xfrm>
            <a:off x="444569" y="1066787"/>
            <a:ext cx="4924356" cy="1126999"/>
          </a:xfrm>
          <a:prstGeom prst="rect">
            <a:avLst/>
          </a:prstGeom>
        </p:spPr>
        <p:txBody>
          <a:bodyPr lIns="0" tIns="0" rIns="0" bIns="0"/>
          <a:lstStyle>
            <a:lvl1pPr defTabSz="914400">
              <a:lnSpc>
                <a:spcPts val="3500"/>
              </a:lnSpc>
              <a:defRPr sz="3800" cap="all">
                <a:solidFill>
                  <a:srgbClr val="000000"/>
                </a:solidFill>
                <a:uFillTx/>
              </a:defRPr>
            </a:lvl1pPr>
          </a:lstStyle>
          <a:p>
            <a:r>
              <a:t>Title Text</a:t>
            </a:r>
          </a:p>
        </p:txBody>
      </p:sp>
      <p:sp>
        <p:nvSpPr>
          <p:cNvPr id="139" name="Shape 139"/>
          <p:cNvSpPr>
            <a:spLocks noGrp="1"/>
          </p:cNvSpPr>
          <p:nvPr>
            <p:ph type="body" sz="quarter" idx="1"/>
          </p:nvPr>
        </p:nvSpPr>
        <p:spPr>
          <a:xfrm>
            <a:off x="458769" y="2072195"/>
            <a:ext cx="5748357" cy="1343026"/>
          </a:xfrm>
          <a:prstGeom prst="rect">
            <a:avLst/>
          </a:prstGeom>
        </p:spPr>
        <p:txBody>
          <a:bodyPr lIns="0" tIns="0" rIns="0" bIns="0"/>
          <a:lstStyle>
            <a:lvl1pPr marL="174625" indent="-174625" defTabSz="914400">
              <a:lnSpc>
                <a:spcPts val="2400"/>
              </a:lnSpc>
              <a:buSzPct val="69000"/>
              <a:buFont typeface="Lucida Grande"/>
              <a:buChar char="‣"/>
              <a:defRPr sz="2000" b="0">
                <a:solidFill>
                  <a:srgbClr val="000000"/>
                </a:solidFill>
                <a:uFillTx/>
              </a:defRPr>
            </a:lvl1pPr>
            <a:lvl2pPr marL="0" indent="329138" defTabSz="914400">
              <a:lnSpc>
                <a:spcPts val="2400"/>
              </a:lnSpc>
              <a:buSzTx/>
              <a:buNone/>
              <a:defRPr sz="2000" b="0">
                <a:solidFill>
                  <a:srgbClr val="000000"/>
                </a:solidFill>
                <a:uFillTx/>
              </a:defRPr>
            </a:lvl2pPr>
            <a:lvl3pPr marL="0" indent="658277" defTabSz="914400">
              <a:lnSpc>
                <a:spcPts val="2400"/>
              </a:lnSpc>
              <a:buSzTx/>
              <a:buNone/>
              <a:defRPr sz="2000" b="0">
                <a:solidFill>
                  <a:srgbClr val="000000"/>
                </a:solidFill>
                <a:uFillTx/>
              </a:defRPr>
            </a:lvl3pPr>
            <a:lvl4pPr marL="0" indent="987415" defTabSz="914400">
              <a:lnSpc>
                <a:spcPts val="2400"/>
              </a:lnSpc>
              <a:buSzTx/>
              <a:buNone/>
              <a:defRPr sz="2000" b="0">
                <a:solidFill>
                  <a:srgbClr val="000000"/>
                </a:solidFill>
                <a:uFillTx/>
              </a:defRPr>
            </a:lvl4pPr>
            <a:lvl5pPr marL="0" indent="1316552" defTabSz="914400">
              <a:lnSpc>
                <a:spcPts val="2400"/>
              </a:lnSpc>
              <a:buSzTx/>
              <a:buNone/>
              <a:defRPr sz="2000" b="0">
                <a:solidFill>
                  <a:srgbClr val="000000"/>
                </a:solidFill>
                <a:uFillTx/>
              </a:defRPr>
            </a:lvl5pPr>
          </a:lstStyle>
          <a:p>
            <a:r>
              <a:t>Body Level One</a:t>
            </a:r>
          </a:p>
          <a:p>
            <a:pPr lvl="1"/>
            <a:r>
              <a:t>Body Level Two</a:t>
            </a:r>
          </a:p>
          <a:p>
            <a:pPr lvl="2"/>
            <a:r>
              <a:t>Body Level Three</a:t>
            </a:r>
          </a:p>
          <a:p>
            <a:pPr lvl="3"/>
            <a:r>
              <a:t>Body Level Four</a:t>
            </a:r>
          </a:p>
          <a:p>
            <a:pPr lvl="4"/>
            <a:r>
              <a:t>Body Level Five</a:t>
            </a:r>
          </a:p>
        </p:txBody>
      </p:sp>
      <p:sp>
        <p:nvSpPr>
          <p:cNvPr id="140" name="Shape 140"/>
          <p:cNvSpPr>
            <a:spLocks noGrp="1"/>
          </p:cNvSpPr>
          <p:nvPr>
            <p:ph type="sldNum" sz="quarter" idx="2"/>
          </p:nvPr>
        </p:nvSpPr>
        <p:spPr>
          <a:xfrm>
            <a:off x="8582397" y="536831"/>
            <a:ext cx="323479" cy="297938"/>
          </a:xfrm>
          <a:prstGeom prst="rect">
            <a:avLst/>
          </a:prstGeom>
        </p:spPr>
        <p:txBody>
          <a:bodyPr lIns="0" tIns="0" rIns="0" bIns="0" anchor="ctr"/>
          <a:lstStyle>
            <a:lvl1pPr algn="r" defTabSz="914400">
              <a:lnSpc>
                <a:spcPts val="2300"/>
              </a:lnSpc>
              <a:defRPr sz="2200">
                <a:uFillTx/>
              </a:defRPr>
            </a:lvl1p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
  <p:cSld name="Bio Slide">
    <p:bg>
      <p:bgPr>
        <a:solidFill>
          <a:srgbClr val="FFFFFF"/>
        </a:solidFill>
        <a:effectLst/>
      </p:bgPr>
    </p:bg>
    <p:spTree>
      <p:nvGrpSpPr>
        <p:cNvPr id="1" name=""/>
        <p:cNvGrpSpPr/>
        <p:nvPr/>
      </p:nvGrpSpPr>
      <p:grpSpPr>
        <a:xfrm>
          <a:off x="0" y="0"/>
          <a:ext cx="0" cy="0"/>
          <a:chOff x="0" y="0"/>
          <a:chExt cx="0" cy="0"/>
        </a:xfrm>
      </p:grpSpPr>
      <p:sp>
        <p:nvSpPr>
          <p:cNvPr id="147" name="Shape 147"/>
          <p:cNvSpPr/>
          <p:nvPr/>
        </p:nvSpPr>
        <p:spPr>
          <a:xfrm>
            <a:off x="458787" y="487362"/>
            <a:ext cx="8448676" cy="1"/>
          </a:xfrm>
          <a:prstGeom prst="line">
            <a:avLst/>
          </a:prstGeom>
          <a:ln w="3175">
            <a:solidFill>
              <a:srgbClr val="000000"/>
            </a:solidFill>
            <a:miter/>
          </a:ln>
        </p:spPr>
        <p:txBody>
          <a:bodyPr lIns="45719" rIns="45719"/>
          <a:lstStyle/>
          <a:p>
            <a:pPr algn="l" defTabSz="457200">
              <a:defRPr sz="1200" b="0">
                <a:uFillTx/>
              </a:defRPr>
            </a:pPr>
            <a:endParaRPr/>
          </a:p>
        </p:txBody>
      </p:sp>
      <p:sp>
        <p:nvSpPr>
          <p:cNvPr id="148" name="Shape 148"/>
          <p:cNvSpPr/>
          <p:nvPr/>
        </p:nvSpPr>
        <p:spPr>
          <a:xfrm>
            <a:off x="458787" y="908050"/>
            <a:ext cx="8448676" cy="0"/>
          </a:xfrm>
          <a:prstGeom prst="line">
            <a:avLst/>
          </a:prstGeom>
          <a:ln w="3175">
            <a:solidFill>
              <a:srgbClr val="000000"/>
            </a:solidFill>
            <a:miter/>
          </a:ln>
        </p:spPr>
        <p:txBody>
          <a:bodyPr lIns="45719" rIns="45719"/>
          <a:lstStyle/>
          <a:p>
            <a:pPr algn="l" defTabSz="457200">
              <a:defRPr sz="1200" b="0">
                <a:uFillTx/>
              </a:defRPr>
            </a:pPr>
            <a:endParaRPr/>
          </a:p>
        </p:txBody>
      </p:sp>
      <p:sp>
        <p:nvSpPr>
          <p:cNvPr id="149" name="Shape 149"/>
          <p:cNvSpPr>
            <a:spLocks noGrp="1"/>
          </p:cNvSpPr>
          <p:nvPr>
            <p:ph type="title"/>
          </p:nvPr>
        </p:nvSpPr>
        <p:spPr>
          <a:xfrm>
            <a:off x="444569" y="1066787"/>
            <a:ext cx="4924356" cy="1126999"/>
          </a:xfrm>
          <a:prstGeom prst="rect">
            <a:avLst/>
          </a:prstGeom>
        </p:spPr>
        <p:txBody>
          <a:bodyPr lIns="0" tIns="0" rIns="0" bIns="0"/>
          <a:lstStyle>
            <a:lvl1pPr defTabSz="914400">
              <a:lnSpc>
                <a:spcPts val="3500"/>
              </a:lnSpc>
              <a:defRPr sz="3800" cap="all">
                <a:solidFill>
                  <a:srgbClr val="000000"/>
                </a:solidFill>
                <a:uFillTx/>
              </a:defRPr>
            </a:lvl1pPr>
          </a:lstStyle>
          <a:p>
            <a:r>
              <a:t>Title Text</a:t>
            </a:r>
          </a:p>
        </p:txBody>
      </p:sp>
      <p:sp>
        <p:nvSpPr>
          <p:cNvPr id="150" name="Shape 150"/>
          <p:cNvSpPr>
            <a:spLocks noGrp="1"/>
          </p:cNvSpPr>
          <p:nvPr>
            <p:ph type="body" sz="quarter" idx="1"/>
          </p:nvPr>
        </p:nvSpPr>
        <p:spPr>
          <a:xfrm>
            <a:off x="458769" y="2072195"/>
            <a:ext cx="5748357" cy="1343026"/>
          </a:xfrm>
          <a:prstGeom prst="rect">
            <a:avLst/>
          </a:prstGeom>
        </p:spPr>
        <p:txBody>
          <a:bodyPr lIns="0" tIns="0" rIns="0" bIns="0"/>
          <a:lstStyle>
            <a:lvl1pPr marL="174625" indent="-174625" defTabSz="914400">
              <a:lnSpc>
                <a:spcPts val="2400"/>
              </a:lnSpc>
              <a:buSzPct val="69000"/>
              <a:buFont typeface="Lucida Grande"/>
              <a:buChar char="‣"/>
              <a:defRPr sz="2000" b="0">
                <a:solidFill>
                  <a:srgbClr val="000000"/>
                </a:solidFill>
                <a:uFillTx/>
                <a:latin typeface="News706 BT"/>
                <a:ea typeface="News706 BT"/>
                <a:cs typeface="News706 BT"/>
                <a:sym typeface="News706 BT"/>
              </a:defRPr>
            </a:lvl1pPr>
            <a:lvl2pPr marL="0" indent="329138" defTabSz="914400">
              <a:lnSpc>
                <a:spcPts val="2400"/>
              </a:lnSpc>
              <a:buSzTx/>
              <a:buNone/>
              <a:defRPr sz="2000" b="0">
                <a:solidFill>
                  <a:srgbClr val="000000"/>
                </a:solidFill>
                <a:uFillTx/>
                <a:latin typeface="News706 BT"/>
                <a:ea typeface="News706 BT"/>
                <a:cs typeface="News706 BT"/>
                <a:sym typeface="News706 BT"/>
              </a:defRPr>
            </a:lvl2pPr>
            <a:lvl3pPr marL="0" indent="658277" defTabSz="914400">
              <a:lnSpc>
                <a:spcPts val="2400"/>
              </a:lnSpc>
              <a:buSzTx/>
              <a:buNone/>
              <a:defRPr sz="2000" b="0">
                <a:solidFill>
                  <a:srgbClr val="000000"/>
                </a:solidFill>
                <a:uFillTx/>
                <a:latin typeface="News706 BT"/>
                <a:ea typeface="News706 BT"/>
                <a:cs typeface="News706 BT"/>
                <a:sym typeface="News706 BT"/>
              </a:defRPr>
            </a:lvl3pPr>
            <a:lvl4pPr marL="0" indent="987415" defTabSz="914400">
              <a:lnSpc>
                <a:spcPts val="2400"/>
              </a:lnSpc>
              <a:buSzTx/>
              <a:buNone/>
              <a:defRPr sz="2000" b="0">
                <a:solidFill>
                  <a:srgbClr val="000000"/>
                </a:solidFill>
                <a:uFillTx/>
                <a:latin typeface="News706 BT"/>
                <a:ea typeface="News706 BT"/>
                <a:cs typeface="News706 BT"/>
                <a:sym typeface="News706 BT"/>
              </a:defRPr>
            </a:lvl4pPr>
            <a:lvl5pPr marL="0" indent="1316552" defTabSz="914400">
              <a:lnSpc>
                <a:spcPts val="2400"/>
              </a:lnSpc>
              <a:buSzTx/>
              <a:buNone/>
              <a:defRPr sz="2000" b="0">
                <a:solidFill>
                  <a:srgbClr val="000000"/>
                </a:solidFill>
                <a:uFillTx/>
                <a:latin typeface="News706 BT"/>
                <a:ea typeface="News706 BT"/>
                <a:cs typeface="News706 BT"/>
                <a:sym typeface="News706 BT"/>
              </a:defRPr>
            </a:lvl5pPr>
          </a:lstStyle>
          <a:p>
            <a:r>
              <a:t>Body Level One</a:t>
            </a:r>
          </a:p>
          <a:p>
            <a:pPr lvl="1"/>
            <a:r>
              <a:t>Body Level Two</a:t>
            </a:r>
          </a:p>
          <a:p>
            <a:pPr lvl="2"/>
            <a:r>
              <a:t>Body Level Three</a:t>
            </a:r>
          </a:p>
          <a:p>
            <a:pPr lvl="3"/>
            <a:r>
              <a:t>Body Level Four</a:t>
            </a:r>
          </a:p>
          <a:p>
            <a:pPr lvl="4"/>
            <a:r>
              <a:t>Body Level Five</a:t>
            </a:r>
          </a:p>
        </p:txBody>
      </p:sp>
      <p:sp>
        <p:nvSpPr>
          <p:cNvPr id="151" name="Shape 151"/>
          <p:cNvSpPr>
            <a:spLocks noGrp="1"/>
          </p:cNvSpPr>
          <p:nvPr>
            <p:ph type="sldNum" sz="quarter" idx="2"/>
          </p:nvPr>
        </p:nvSpPr>
        <p:spPr>
          <a:xfrm>
            <a:off x="8582397" y="536831"/>
            <a:ext cx="323479" cy="297938"/>
          </a:xfrm>
          <a:prstGeom prst="rect">
            <a:avLst/>
          </a:prstGeom>
        </p:spPr>
        <p:txBody>
          <a:bodyPr lIns="0" tIns="0" rIns="0" bIns="0" anchor="ctr"/>
          <a:lstStyle>
            <a:lvl1pPr algn="r" defTabSz="914400">
              <a:lnSpc>
                <a:spcPts val="2300"/>
              </a:lnSpc>
              <a:defRPr sz="2200">
                <a:uFillTx/>
              </a:defRPr>
            </a:lvl1p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x">
  <p:cSld name="Title &amp; Bullets">
    <p:spTree>
      <p:nvGrpSpPr>
        <p:cNvPr id="1" name=""/>
        <p:cNvGrpSpPr/>
        <p:nvPr/>
      </p:nvGrpSpPr>
      <p:grpSpPr>
        <a:xfrm>
          <a:off x="0" y="0"/>
          <a:ext cx="0" cy="0"/>
          <a:chOff x="0" y="0"/>
          <a:chExt cx="0" cy="0"/>
        </a:xfrm>
      </p:grpSpPr>
      <p:sp>
        <p:nvSpPr>
          <p:cNvPr id="167" name="Shape 167"/>
          <p:cNvSpPr>
            <a:spLocks noGrp="1"/>
          </p:cNvSpPr>
          <p:nvPr>
            <p:ph type="title"/>
          </p:nvPr>
        </p:nvSpPr>
        <p:spPr>
          <a:xfrm>
            <a:off x="1689794" y="136921"/>
            <a:ext cx="5983487" cy="1163837"/>
          </a:xfrm>
          <a:prstGeom prst="rect">
            <a:avLst/>
          </a:prstGeom>
        </p:spPr>
        <p:txBody>
          <a:bodyPr lIns="27384" tIns="27384" rIns="27384" bIns="27384" anchor="ctr">
            <a:normAutofit/>
          </a:bodyPr>
          <a:lstStyle>
            <a:lvl1pPr algn="ctr">
              <a:lnSpc>
                <a:spcPct val="100000"/>
              </a:lnSpc>
              <a:defRPr sz="4200" b="0">
                <a:uFillTx/>
                <a:latin typeface="Helvetica Light"/>
                <a:ea typeface="Helvetica Light"/>
                <a:cs typeface="Helvetica Light"/>
                <a:sym typeface="Helvetica Light"/>
              </a:defRPr>
            </a:lvl1pPr>
          </a:lstStyle>
          <a:p>
            <a:r>
              <a:t>Title Text</a:t>
            </a:r>
          </a:p>
        </p:txBody>
      </p:sp>
      <p:sp>
        <p:nvSpPr>
          <p:cNvPr id="168" name="Shape 168"/>
          <p:cNvSpPr>
            <a:spLocks noGrp="1"/>
          </p:cNvSpPr>
          <p:nvPr>
            <p:ph type="body" idx="1"/>
          </p:nvPr>
        </p:nvSpPr>
        <p:spPr>
          <a:xfrm>
            <a:off x="1689794" y="1396603"/>
            <a:ext cx="5983487" cy="3388817"/>
          </a:xfrm>
          <a:prstGeom prst="rect">
            <a:avLst/>
          </a:prstGeom>
        </p:spPr>
        <p:txBody>
          <a:bodyPr lIns="27384" tIns="27384" rIns="27384" bIns="27384" anchor="ctr">
            <a:normAutofit/>
          </a:bodyPr>
          <a:lstStyle>
            <a:lvl1pPr marL="233947" indent="-233947">
              <a:lnSpc>
                <a:spcPct val="100000"/>
              </a:lnSpc>
              <a:spcBef>
                <a:spcPts val="4200"/>
              </a:spcBef>
              <a:buSzPct val="75000"/>
              <a:buChar char="•"/>
              <a:defRPr sz="2000" b="0">
                <a:uFillTx/>
                <a:latin typeface="Helvetica Light"/>
                <a:ea typeface="Helvetica Light"/>
                <a:cs typeface="Helvetica Light"/>
                <a:sym typeface="Helvetica Light"/>
              </a:defRPr>
            </a:lvl1pPr>
            <a:lvl2pPr marL="678447" indent="-233947">
              <a:lnSpc>
                <a:spcPct val="100000"/>
              </a:lnSpc>
              <a:spcBef>
                <a:spcPts val="4200"/>
              </a:spcBef>
              <a:buSzPct val="75000"/>
              <a:buFontTx/>
              <a:buChar char="•"/>
              <a:defRPr sz="2000" b="0">
                <a:uFillTx/>
                <a:latin typeface="Helvetica Light"/>
                <a:ea typeface="Helvetica Light"/>
                <a:cs typeface="Helvetica Light"/>
                <a:sym typeface="Helvetica Light"/>
              </a:defRPr>
            </a:lvl2pPr>
            <a:lvl3pPr marL="1122947" indent="-233947">
              <a:lnSpc>
                <a:spcPct val="100000"/>
              </a:lnSpc>
              <a:spcBef>
                <a:spcPts val="4200"/>
              </a:spcBef>
              <a:buSzPct val="75000"/>
              <a:buFontTx/>
              <a:buChar char="•"/>
              <a:defRPr sz="2000" b="0">
                <a:uFillTx/>
                <a:latin typeface="Helvetica Light"/>
                <a:ea typeface="Helvetica Light"/>
                <a:cs typeface="Helvetica Light"/>
                <a:sym typeface="Helvetica Light"/>
              </a:defRPr>
            </a:lvl3pPr>
            <a:lvl4pPr marL="1567447" indent="-233947">
              <a:lnSpc>
                <a:spcPct val="100000"/>
              </a:lnSpc>
              <a:spcBef>
                <a:spcPts val="4200"/>
              </a:spcBef>
              <a:buSzPct val="75000"/>
              <a:buFontTx/>
              <a:buChar char="•"/>
              <a:defRPr sz="2000" b="0">
                <a:uFillTx/>
                <a:latin typeface="Helvetica Light"/>
                <a:ea typeface="Helvetica Light"/>
                <a:cs typeface="Helvetica Light"/>
                <a:sym typeface="Helvetica Light"/>
              </a:defRPr>
            </a:lvl4pPr>
            <a:lvl5pPr marL="2011947" indent="-233947">
              <a:lnSpc>
                <a:spcPct val="100000"/>
              </a:lnSpc>
              <a:spcBef>
                <a:spcPts val="4200"/>
              </a:spcBef>
              <a:buSzPct val="75000"/>
              <a:buFontTx/>
              <a:buChar char="•"/>
              <a:defRPr sz="2000" b="0">
                <a:uFillTx/>
                <a:latin typeface="Helvetica Light"/>
                <a:ea typeface="Helvetica Light"/>
                <a:cs typeface="Helvetica Light"/>
                <a:sym typeface="Helvetica Light"/>
              </a:defRPr>
            </a:lvl5pPr>
          </a:lstStyle>
          <a:p>
            <a:r>
              <a:t>Body Level One</a:t>
            </a:r>
          </a:p>
          <a:p>
            <a:pPr lvl="1"/>
            <a:r>
              <a:t>Body Level Two</a:t>
            </a:r>
          </a:p>
          <a:p>
            <a:pPr lvl="2"/>
            <a:r>
              <a:t>Body Level Three</a:t>
            </a:r>
          </a:p>
          <a:p>
            <a:pPr lvl="3"/>
            <a:r>
              <a:t>Body Level Four</a:t>
            </a:r>
          </a:p>
          <a:p>
            <a:pPr lvl="4"/>
            <a:r>
              <a:t>Body Level Five</a:t>
            </a:r>
          </a:p>
        </p:txBody>
      </p:sp>
      <p:sp>
        <p:nvSpPr>
          <p:cNvPr id="169" name="Shape 169"/>
          <p:cNvSpPr>
            <a:spLocks noGrp="1"/>
          </p:cNvSpPr>
          <p:nvPr>
            <p:ph type="sldNum" sz="quarter" idx="2"/>
          </p:nvPr>
        </p:nvSpPr>
        <p:spPr>
          <a:xfrm>
            <a:off x="4580829" y="4990802"/>
            <a:ext cx="194571" cy="194470"/>
          </a:xfrm>
          <a:prstGeom prst="rect">
            <a:avLst/>
          </a:prstGeom>
        </p:spPr>
        <p:txBody>
          <a:bodyPr lIns="27384" tIns="27384" rIns="27384" bIns="27384"/>
          <a:lstStyle>
            <a:lvl1pPr>
              <a:defRPr sz="900" b="0">
                <a:solidFill>
                  <a:srgbClr val="FFFFFF"/>
                </a:solidFill>
                <a:uFillTx/>
                <a:latin typeface="Helvetica Light"/>
                <a:ea typeface="Helvetica Light"/>
                <a:cs typeface="Helvetica Light"/>
                <a:sym typeface="Helvetica Light"/>
              </a:defRPr>
            </a:lvl1p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1_Title">
    <p:spTree>
      <p:nvGrpSpPr>
        <p:cNvPr id="1" name=""/>
        <p:cNvGrpSpPr/>
        <p:nvPr/>
      </p:nvGrpSpPr>
      <p:grpSpPr>
        <a:xfrm>
          <a:off x="0" y="0"/>
          <a:ext cx="0" cy="0"/>
          <a:chOff x="0" y="0"/>
          <a:chExt cx="0" cy="0"/>
        </a:xfrm>
      </p:grpSpPr>
      <p:pic>
        <p:nvPicPr>
          <p:cNvPr id="27" name="image.png"/>
          <p:cNvPicPr>
            <a:picLocks/>
          </p:cNvPicPr>
          <p:nvPr/>
        </p:nvPicPr>
        <p:blipFill>
          <a:blip r:embed="rId2">
            <a:extLst/>
          </a:blip>
          <a:stretch>
            <a:fillRect/>
          </a:stretch>
        </p:blipFill>
        <p:spPr>
          <a:xfrm>
            <a:off x="457200" y="579437"/>
            <a:ext cx="2038350" cy="219076"/>
          </a:xfrm>
          <a:prstGeom prst="rect">
            <a:avLst/>
          </a:prstGeom>
          <a:ln w="12700">
            <a:miter lim="400000"/>
          </a:ln>
        </p:spPr>
      </p:pic>
      <p:sp>
        <p:nvSpPr>
          <p:cNvPr id="28" name="Shape 28"/>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2_Title">
    <p:spTree>
      <p:nvGrpSpPr>
        <p:cNvPr id="1" name=""/>
        <p:cNvGrpSpPr/>
        <p:nvPr/>
      </p:nvGrpSpPr>
      <p:grpSpPr>
        <a:xfrm>
          <a:off x="0" y="0"/>
          <a:ext cx="0" cy="0"/>
          <a:chOff x="0" y="0"/>
          <a:chExt cx="0" cy="0"/>
        </a:xfrm>
      </p:grpSpPr>
      <p:sp>
        <p:nvSpPr>
          <p:cNvPr id="35" name="Shape 35"/>
          <p:cNvSpPr>
            <a:spLocks noGrp="1"/>
          </p:cNvSpPr>
          <p:nvPr>
            <p:ph type="sldNum" sz="quarter" idx="2"/>
          </p:nvPr>
        </p:nvSpPr>
        <p:spPr>
          <a:xfrm>
            <a:off x="8414810" y="458787"/>
            <a:ext cx="337605" cy="355601"/>
          </a:xfrm>
          <a:prstGeom prst="rect">
            <a:avLst/>
          </a:prstGeom>
        </p:spPr>
        <p:txBody>
          <a:bodyPr lIns="0" tIns="0" rIns="0" bIns="0"/>
          <a:lstStyle>
            <a:lvl1pPr>
              <a:defRPr>
                <a:solidFill>
                  <a:srgbClr val="FFFFFF"/>
                </a:solidFill>
                <a:uFill>
                  <a:solidFill>
                    <a:srgbClr val="FFFFFF"/>
                  </a:solidFill>
                </a:uFill>
              </a:defRPr>
            </a:lvl1p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1_Agenda">
    <p:bg>
      <p:bgPr>
        <a:solidFill>
          <a:srgbClr val="FFFFFF"/>
        </a:solidFill>
        <a:effectLst/>
      </p:bgPr>
    </p:bg>
    <p:spTree>
      <p:nvGrpSpPr>
        <p:cNvPr id="1" name=""/>
        <p:cNvGrpSpPr/>
        <p:nvPr/>
      </p:nvGrpSpPr>
      <p:grpSpPr>
        <a:xfrm>
          <a:off x="0" y="0"/>
          <a:ext cx="0" cy="0"/>
          <a:chOff x="0" y="0"/>
          <a:chExt cx="0" cy="0"/>
        </a:xfrm>
      </p:grpSpPr>
      <p:sp>
        <p:nvSpPr>
          <p:cNvPr id="42" name="Shape 42"/>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43" name="Shape 43"/>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44" name="Shape 44"/>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45" name="Shape 45"/>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46" name="Shape 46"/>
          <p:cNvSpPr>
            <a:spLocks noGrp="1"/>
          </p:cNvSpPr>
          <p:nvPr>
            <p:ph type="title"/>
          </p:nvPr>
        </p:nvSpPr>
        <p:spPr>
          <a:xfrm>
            <a:off x="468153" y="505195"/>
            <a:ext cx="7874121" cy="1016266"/>
          </a:xfrm>
          <a:prstGeom prst="rect">
            <a:avLst/>
          </a:prstGeom>
        </p:spPr>
        <p:txBody>
          <a:bodyPr/>
          <a:lstStyle>
            <a:lvl1pPr>
              <a:lnSpc>
                <a:spcPts val="2300"/>
              </a:lnSpc>
              <a:defRPr sz="2300">
                <a:solidFill>
                  <a:srgbClr val="000000"/>
                </a:solidFill>
                <a:uFill>
                  <a:solidFill>
                    <a:srgbClr val="000000"/>
                  </a:solidFill>
                </a:uFill>
              </a:defRPr>
            </a:lvl1pPr>
          </a:lstStyle>
          <a:p>
            <a:r>
              <a:t>Title Text</a:t>
            </a:r>
          </a:p>
        </p:txBody>
      </p:sp>
      <p:sp>
        <p:nvSpPr>
          <p:cNvPr id="47" name="Shape 47"/>
          <p:cNvSpPr>
            <a:spLocks noGrp="1"/>
          </p:cNvSpPr>
          <p:nvPr>
            <p:ph type="body" idx="1"/>
          </p:nvPr>
        </p:nvSpPr>
        <p:spPr>
          <a:xfrm>
            <a:off x="468153" y="983297"/>
            <a:ext cx="8426769" cy="4030980"/>
          </a:xfrm>
          <a:prstGeom prst="rect">
            <a:avLst/>
          </a:prstGeom>
        </p:spPr>
        <p:txBody>
          <a:bodyPr/>
          <a:lstStyle>
            <a:lvl1pPr marL="186689" indent="-146050">
              <a:lnSpc>
                <a:spcPts val="2400"/>
              </a:lnSpc>
              <a:buSzPct val="69000"/>
              <a:buFont typeface="Lucida Grande"/>
              <a:buChar char="‣"/>
              <a:defRPr sz="2000">
                <a:solidFill>
                  <a:srgbClr val="000000"/>
                </a:solidFill>
                <a:uFill>
                  <a:solidFill>
                    <a:srgbClr val="000000"/>
                  </a:solidFill>
                </a:uFill>
              </a:defRPr>
            </a:lvl1pPr>
            <a:lvl2pPr>
              <a:lnSpc>
                <a:spcPts val="2400"/>
              </a:lnSpc>
              <a:defRPr sz="2000">
                <a:solidFill>
                  <a:srgbClr val="000000"/>
                </a:solidFill>
                <a:uFill>
                  <a:solidFill>
                    <a:srgbClr val="000000"/>
                  </a:solidFill>
                </a:uFill>
              </a:defRPr>
            </a:lvl2pPr>
            <a:lvl3pPr>
              <a:lnSpc>
                <a:spcPts val="2400"/>
              </a:lnSpc>
              <a:defRPr sz="2000">
                <a:solidFill>
                  <a:srgbClr val="000000"/>
                </a:solidFill>
                <a:uFill>
                  <a:solidFill>
                    <a:srgbClr val="000000"/>
                  </a:solidFill>
                </a:uFill>
              </a:defRPr>
            </a:lvl3pPr>
            <a:lvl4pPr>
              <a:lnSpc>
                <a:spcPts val="2400"/>
              </a:lnSpc>
              <a:defRPr sz="2000">
                <a:solidFill>
                  <a:srgbClr val="000000"/>
                </a:solidFill>
                <a:uFill>
                  <a:solidFill>
                    <a:srgbClr val="000000"/>
                  </a:solidFill>
                </a:uFill>
              </a:defRPr>
            </a:lvl4pPr>
            <a:lvl5pPr>
              <a:lnSpc>
                <a:spcPts val="2400"/>
              </a:lnSpc>
              <a:defRPr sz="2000">
                <a:solidFill>
                  <a:srgbClr val="000000"/>
                </a:solidFill>
                <a:uFill>
                  <a:solidFill>
                    <a:srgbClr val="000000"/>
                  </a:solidFill>
                </a:uFill>
              </a:defRPr>
            </a:lvl5pPr>
          </a:lstStyle>
          <a:p>
            <a:r>
              <a:t>Body Level One</a:t>
            </a:r>
          </a:p>
          <a:p>
            <a:pPr lvl="1"/>
            <a:r>
              <a:t>Body Level Two</a:t>
            </a:r>
          </a:p>
          <a:p>
            <a:pPr lvl="2"/>
            <a:r>
              <a:t>Body Level Three</a:t>
            </a:r>
          </a:p>
          <a:p>
            <a:pPr lvl="3"/>
            <a:r>
              <a:t>Body Level Four</a:t>
            </a:r>
          </a:p>
          <a:p>
            <a:pPr lvl="4"/>
            <a:r>
              <a:t>Body Level Five</a:t>
            </a:r>
          </a:p>
        </p:txBody>
      </p:sp>
      <p:sp>
        <p:nvSpPr>
          <p:cNvPr id="48" name="Shape 48"/>
          <p:cNvSpPr>
            <a:spLocks noGrp="1"/>
          </p:cNvSpPr>
          <p:nvPr>
            <p:ph type="sldNum" sz="quarter" idx="2"/>
          </p:nvPr>
        </p:nvSpPr>
        <p:spPr>
          <a:xfrm>
            <a:off x="8599785" y="514350"/>
            <a:ext cx="355005" cy="342900"/>
          </a:xfrm>
          <a:prstGeom prst="rect">
            <a:avLst/>
          </a:prstGeom>
        </p:spPr>
        <p:txBody>
          <a:bodyPr lIns="0" tIns="0" rIns="0" bIns="0" anchor="ctr"/>
          <a:lstStyle>
            <a:lvl1pPr>
              <a:defRPr>
                <a:latin typeface="Trebuchet MS"/>
                <a:ea typeface="Trebuchet MS"/>
                <a:cs typeface="Trebuchet MS"/>
                <a:sym typeface="Trebuchet MS"/>
              </a:defRPr>
            </a:lvl1p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2_Agenda">
    <p:bg>
      <p:bgPr>
        <a:solidFill>
          <a:srgbClr val="FFFFFF"/>
        </a:solidFill>
        <a:effectLst/>
      </p:bgPr>
    </p:bg>
    <p:spTree>
      <p:nvGrpSpPr>
        <p:cNvPr id="1" name=""/>
        <p:cNvGrpSpPr/>
        <p:nvPr/>
      </p:nvGrpSpPr>
      <p:grpSpPr>
        <a:xfrm>
          <a:off x="0" y="0"/>
          <a:ext cx="0" cy="0"/>
          <a:chOff x="0" y="0"/>
          <a:chExt cx="0" cy="0"/>
        </a:xfrm>
      </p:grpSpPr>
      <p:sp>
        <p:nvSpPr>
          <p:cNvPr id="55" name="Shape 55"/>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56" name="Shape 56"/>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57" name="Shape 57"/>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58" name="Shape 58"/>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pic>
        <p:nvPicPr>
          <p:cNvPr id="59" name="image.tiff"/>
          <p:cNvPicPr>
            <a:picLocks/>
          </p:cNvPicPr>
          <p:nvPr/>
        </p:nvPicPr>
        <p:blipFill>
          <a:blip r:embed="rId2">
            <a:extLst/>
          </a:blip>
          <a:stretch>
            <a:fillRect/>
          </a:stretch>
        </p:blipFill>
        <p:spPr>
          <a:xfrm>
            <a:off x="2444750" y="1104900"/>
            <a:ext cx="4522788" cy="3665538"/>
          </a:xfrm>
          <a:prstGeom prst="rect">
            <a:avLst/>
          </a:prstGeom>
          <a:ln w="12700">
            <a:miter lim="400000"/>
          </a:ln>
        </p:spPr>
      </p:pic>
      <p:sp>
        <p:nvSpPr>
          <p:cNvPr id="60" name="Shape 60"/>
          <p:cNvSpPr>
            <a:spLocks noGrp="1"/>
          </p:cNvSpPr>
          <p:nvPr>
            <p:ph type="sldNum" sz="quarter" idx="2"/>
          </p:nvPr>
        </p:nvSpPr>
        <p:spPr>
          <a:xfrm>
            <a:off x="8608485" y="508000"/>
            <a:ext cx="337605" cy="355601"/>
          </a:xfrm>
          <a:prstGeom prst="rect">
            <a:avLst/>
          </a:prstGeom>
        </p:spPr>
        <p:txBody>
          <a:bodyPr lIns="0" tIns="0" rIns="0" bIns="0" anchor="ct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cSld name="3_Agenda">
    <p:bg>
      <p:bgPr>
        <a:solidFill>
          <a:srgbClr val="FFFFFF"/>
        </a:solidFill>
        <a:effectLst/>
      </p:bgPr>
    </p:bg>
    <p:spTree>
      <p:nvGrpSpPr>
        <p:cNvPr id="1" name=""/>
        <p:cNvGrpSpPr/>
        <p:nvPr/>
      </p:nvGrpSpPr>
      <p:grpSpPr>
        <a:xfrm>
          <a:off x="0" y="0"/>
          <a:ext cx="0" cy="0"/>
          <a:chOff x="0" y="0"/>
          <a:chExt cx="0" cy="0"/>
        </a:xfrm>
      </p:grpSpPr>
      <p:sp>
        <p:nvSpPr>
          <p:cNvPr id="67" name="Shape 67"/>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68" name="Shape 68"/>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pic>
        <p:nvPicPr>
          <p:cNvPr id="69" name="image.tiff"/>
          <p:cNvPicPr>
            <a:picLocks/>
          </p:cNvPicPr>
          <p:nvPr/>
        </p:nvPicPr>
        <p:blipFill>
          <a:blip r:embed="rId2">
            <a:extLst/>
          </a:blip>
          <a:stretch>
            <a:fillRect/>
          </a:stretch>
        </p:blipFill>
        <p:spPr>
          <a:xfrm>
            <a:off x="2017712" y="1111250"/>
            <a:ext cx="5259388" cy="3683000"/>
          </a:xfrm>
          <a:prstGeom prst="rect">
            <a:avLst/>
          </a:prstGeom>
          <a:ln w="12700">
            <a:miter lim="400000"/>
          </a:ln>
        </p:spPr>
      </p:pic>
      <p:sp>
        <p:nvSpPr>
          <p:cNvPr id="70" name="Shape 70"/>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71" name="Shape 71"/>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72" name="Shape 72"/>
          <p:cNvSpPr>
            <a:spLocks noGrp="1"/>
          </p:cNvSpPr>
          <p:nvPr>
            <p:ph type="sldNum" sz="quarter" idx="2"/>
          </p:nvPr>
        </p:nvSpPr>
        <p:spPr>
          <a:xfrm>
            <a:off x="8608485" y="508000"/>
            <a:ext cx="337605" cy="355601"/>
          </a:xfrm>
          <a:prstGeom prst="rect">
            <a:avLst/>
          </a:prstGeom>
        </p:spPr>
        <p:txBody>
          <a:bodyPr lIns="0" tIns="0" rIns="0" bIns="0" anchor="ct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4_Agenda">
    <p:bg>
      <p:bgPr>
        <a:solidFill>
          <a:srgbClr val="FFFFFF"/>
        </a:solidFill>
        <a:effectLst/>
      </p:bgPr>
    </p:bg>
    <p:spTree>
      <p:nvGrpSpPr>
        <p:cNvPr id="1" name=""/>
        <p:cNvGrpSpPr/>
        <p:nvPr/>
      </p:nvGrpSpPr>
      <p:grpSpPr>
        <a:xfrm>
          <a:off x="0" y="0"/>
          <a:ext cx="0" cy="0"/>
          <a:chOff x="0" y="0"/>
          <a:chExt cx="0" cy="0"/>
        </a:xfrm>
      </p:grpSpPr>
      <p:sp>
        <p:nvSpPr>
          <p:cNvPr id="79" name="Shape 79"/>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80" name="Shape 80"/>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pic>
        <p:nvPicPr>
          <p:cNvPr id="81" name="image.tiff"/>
          <p:cNvPicPr>
            <a:picLocks/>
          </p:cNvPicPr>
          <p:nvPr/>
        </p:nvPicPr>
        <p:blipFill>
          <a:blip r:embed="rId2">
            <a:extLst/>
          </a:blip>
          <a:stretch>
            <a:fillRect/>
          </a:stretch>
        </p:blipFill>
        <p:spPr>
          <a:xfrm>
            <a:off x="2322512" y="1136650"/>
            <a:ext cx="4862513" cy="3808413"/>
          </a:xfrm>
          <a:prstGeom prst="rect">
            <a:avLst/>
          </a:prstGeom>
          <a:ln w="12700">
            <a:miter lim="400000"/>
          </a:ln>
        </p:spPr>
      </p:pic>
      <p:sp>
        <p:nvSpPr>
          <p:cNvPr id="82" name="Shape 82"/>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83" name="Shape 83"/>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84" name="Shape 84"/>
          <p:cNvSpPr>
            <a:spLocks noGrp="1"/>
          </p:cNvSpPr>
          <p:nvPr>
            <p:ph type="sldNum" sz="quarter" idx="2"/>
          </p:nvPr>
        </p:nvSpPr>
        <p:spPr>
          <a:xfrm>
            <a:off x="8608485" y="508000"/>
            <a:ext cx="337605" cy="355601"/>
          </a:xfrm>
          <a:prstGeom prst="rect">
            <a:avLst/>
          </a:prstGeom>
        </p:spPr>
        <p:txBody>
          <a:bodyPr lIns="0" tIns="0" rIns="0" bIns="0" anchor="ct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5_Agenda">
    <p:bg>
      <p:bgPr>
        <a:solidFill>
          <a:srgbClr val="FFFFFF"/>
        </a:solidFill>
        <a:effectLst/>
      </p:bgPr>
    </p:bg>
    <p:spTree>
      <p:nvGrpSpPr>
        <p:cNvPr id="1" name=""/>
        <p:cNvGrpSpPr/>
        <p:nvPr/>
      </p:nvGrpSpPr>
      <p:grpSpPr>
        <a:xfrm>
          <a:off x="0" y="0"/>
          <a:ext cx="0" cy="0"/>
          <a:chOff x="0" y="0"/>
          <a:chExt cx="0" cy="0"/>
        </a:xfrm>
      </p:grpSpPr>
      <p:sp>
        <p:nvSpPr>
          <p:cNvPr id="91" name="Shape 91"/>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92" name="Shape 92"/>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pic>
        <p:nvPicPr>
          <p:cNvPr id="93" name="image.tiff"/>
          <p:cNvPicPr>
            <a:picLocks/>
          </p:cNvPicPr>
          <p:nvPr/>
        </p:nvPicPr>
        <p:blipFill>
          <a:blip r:embed="rId2">
            <a:extLst/>
          </a:blip>
          <a:srcRect t="2653" b="9072"/>
          <a:stretch>
            <a:fillRect/>
          </a:stretch>
        </p:blipFill>
        <p:spPr>
          <a:xfrm>
            <a:off x="719137" y="1049337"/>
            <a:ext cx="7586663" cy="3873501"/>
          </a:xfrm>
          <a:prstGeom prst="rect">
            <a:avLst/>
          </a:prstGeom>
          <a:ln w="12700">
            <a:miter lim="400000"/>
          </a:ln>
        </p:spPr>
      </p:pic>
      <p:sp>
        <p:nvSpPr>
          <p:cNvPr id="94" name="Shape 94"/>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95" name="Shape 95"/>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96" name="Shape 96"/>
          <p:cNvSpPr>
            <a:spLocks noGrp="1"/>
          </p:cNvSpPr>
          <p:nvPr>
            <p:ph type="sldNum" sz="quarter" idx="2"/>
          </p:nvPr>
        </p:nvSpPr>
        <p:spPr>
          <a:xfrm>
            <a:off x="8608485" y="508000"/>
            <a:ext cx="337605" cy="355601"/>
          </a:xfrm>
          <a:prstGeom prst="rect">
            <a:avLst/>
          </a:prstGeom>
        </p:spPr>
        <p:txBody>
          <a:bodyPr lIns="0" tIns="0" rIns="0" bIns="0" anchor="ct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6_Agenda">
    <p:bg>
      <p:bgPr>
        <a:solidFill>
          <a:srgbClr val="FFFFFF"/>
        </a:solidFill>
        <a:effectLst/>
      </p:bgPr>
    </p:bg>
    <p:spTree>
      <p:nvGrpSpPr>
        <p:cNvPr id="1" name=""/>
        <p:cNvGrpSpPr/>
        <p:nvPr/>
      </p:nvGrpSpPr>
      <p:grpSpPr>
        <a:xfrm>
          <a:off x="0" y="0"/>
          <a:ext cx="0" cy="0"/>
          <a:chOff x="0" y="0"/>
          <a:chExt cx="0" cy="0"/>
        </a:xfrm>
      </p:grpSpPr>
      <p:sp>
        <p:nvSpPr>
          <p:cNvPr id="103" name="Shape 103"/>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04" name="Shape 104"/>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05" name="Shape 105"/>
          <p:cNvSpPr/>
          <p:nvPr/>
        </p:nvSpPr>
        <p:spPr>
          <a:xfrm flipH="1">
            <a:off x="454025" y="2082800"/>
            <a:ext cx="2703513" cy="1588"/>
          </a:xfrm>
          <a:prstGeom prst="line">
            <a:avLst/>
          </a:prstGeom>
          <a:ln w="6350">
            <a:solidFill>
              <a:srgbClr val="000000"/>
            </a:solidFill>
          </a:ln>
        </p:spPr>
        <p:txBody>
          <a:bodyPr lIns="0" tIns="0" rIns="0" bIns="0"/>
          <a:lstStyle/>
          <a:p>
            <a:pPr algn="l" defTabSz="457200">
              <a:defRPr sz="1200" b="0">
                <a:uFillTx/>
              </a:defRPr>
            </a:pPr>
            <a:endParaRPr/>
          </a:p>
        </p:txBody>
      </p:sp>
      <p:sp>
        <p:nvSpPr>
          <p:cNvPr id="106" name="Shape 106"/>
          <p:cNvSpPr/>
          <p:nvPr/>
        </p:nvSpPr>
        <p:spPr>
          <a:xfrm>
            <a:off x="3386137" y="2085975"/>
            <a:ext cx="5272088" cy="1588"/>
          </a:xfrm>
          <a:prstGeom prst="line">
            <a:avLst/>
          </a:prstGeom>
          <a:ln w="6350">
            <a:solidFill>
              <a:srgbClr val="000000"/>
            </a:solidFill>
          </a:ln>
        </p:spPr>
        <p:txBody>
          <a:bodyPr lIns="0" tIns="0" rIns="0" bIns="0"/>
          <a:lstStyle/>
          <a:p>
            <a:pPr algn="l" defTabSz="457200">
              <a:defRPr sz="1200" b="0">
                <a:uFillTx/>
              </a:defRPr>
            </a:pPr>
            <a:endParaRPr/>
          </a:p>
        </p:txBody>
      </p:sp>
      <p:sp>
        <p:nvSpPr>
          <p:cNvPr id="107" name="Shape 107"/>
          <p:cNvSpPr/>
          <p:nvPr/>
        </p:nvSpPr>
        <p:spPr>
          <a:xfrm flipH="1">
            <a:off x="454025" y="3657600"/>
            <a:ext cx="2703513" cy="1588"/>
          </a:xfrm>
          <a:prstGeom prst="line">
            <a:avLst/>
          </a:prstGeom>
          <a:ln w="6350">
            <a:solidFill>
              <a:srgbClr val="000000"/>
            </a:solidFill>
          </a:ln>
        </p:spPr>
        <p:txBody>
          <a:bodyPr lIns="0" tIns="0" rIns="0" bIns="0"/>
          <a:lstStyle/>
          <a:p>
            <a:pPr algn="l" defTabSz="457200">
              <a:defRPr sz="1200" b="0">
                <a:uFillTx/>
              </a:defRPr>
            </a:pPr>
            <a:endParaRPr/>
          </a:p>
        </p:txBody>
      </p:sp>
      <p:sp>
        <p:nvSpPr>
          <p:cNvPr id="108" name="Shape 108"/>
          <p:cNvSpPr/>
          <p:nvPr/>
        </p:nvSpPr>
        <p:spPr>
          <a:xfrm flipH="1">
            <a:off x="3371850" y="3651250"/>
            <a:ext cx="5272088" cy="1588"/>
          </a:xfrm>
          <a:prstGeom prst="line">
            <a:avLst/>
          </a:prstGeom>
          <a:ln w="6350">
            <a:solidFill>
              <a:srgbClr val="000000"/>
            </a:solidFill>
          </a:ln>
        </p:spPr>
        <p:txBody>
          <a:bodyPr lIns="0" tIns="0" rIns="0" bIns="0"/>
          <a:lstStyle/>
          <a:p>
            <a:pPr algn="l" defTabSz="457200">
              <a:defRPr sz="1200" b="0">
                <a:uFillTx/>
              </a:defRPr>
            </a:pPr>
            <a:endParaRPr/>
          </a:p>
        </p:txBody>
      </p:sp>
      <p:sp>
        <p:nvSpPr>
          <p:cNvPr id="109" name="Shape 109"/>
          <p:cNvSpPr>
            <a:spLocks noGrp="1"/>
          </p:cNvSpPr>
          <p:nvPr>
            <p:ph type="sldNum" sz="quarter" idx="2"/>
          </p:nvPr>
        </p:nvSpPr>
        <p:spPr>
          <a:xfrm>
            <a:off x="8608485" y="508000"/>
            <a:ext cx="337605" cy="355601"/>
          </a:xfrm>
          <a:prstGeom prst="rect">
            <a:avLst/>
          </a:prstGeom>
        </p:spPr>
        <p:txBody>
          <a:bodyPr lIns="0" tIns="0" rIns="0" bIns="0" anchor="ctr"/>
          <a:lstStyle/>
          <a:p>
            <a:fld id="{86CB4B4D-7CA3-9044-876B-883B54F8677D}" type="slidenum">
              <a:t>‹#›</a:t>
            </a:fld>
            <a:endParaRPr/>
          </a:p>
        </p:txBody>
      </p:sp>
    </p:spTree>
  </p:cSld>
  <p:clrMapOvr>
    <a:masterClrMapping/>
  </p:clrMapOvr>
  <p:transition xmlns:p14="http://schemas.microsoft.com/office/powerpoint/2010/main" spd="med"/>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Shape 2"/>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3" name="Shape 3"/>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4" name="Shape 4"/>
          <p:cNvSpPr>
            <a:spLocks noGrp="1"/>
          </p:cNvSpPr>
          <p:nvPr>
            <p:ph type="title"/>
          </p:nvPr>
        </p:nvSpPr>
        <p:spPr>
          <a:xfrm>
            <a:off x="468153" y="210555"/>
            <a:ext cx="8426769" cy="101626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lstStyle/>
          <a:p>
            <a:r>
              <a:t>Title Text</a:t>
            </a:r>
          </a:p>
        </p:txBody>
      </p:sp>
      <p:sp>
        <p:nvSpPr>
          <p:cNvPr id="5" name="Shape 5"/>
          <p:cNvSpPr>
            <a:spLocks noGrp="1"/>
          </p:cNvSpPr>
          <p:nvPr>
            <p:ph type="body" idx="1"/>
          </p:nvPr>
        </p:nvSpPr>
        <p:spPr>
          <a:xfrm>
            <a:off x="468153" y="1226819"/>
            <a:ext cx="8426769" cy="403098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lstStyle>
            <a:lvl2pPr>
              <a:buFont typeface="Lucida Grande"/>
              <a:buChar char="‣"/>
            </a:lvl2pPr>
            <a:lvl3pPr>
              <a:buFont typeface="Lucida Grande"/>
              <a:buChar char="‣"/>
            </a:lvl3pPr>
            <a:lvl4pPr>
              <a:buFont typeface="Lucida Grande"/>
              <a:buChar char="‣"/>
            </a:lvl4pPr>
            <a:lvl5pPr>
              <a:buFont typeface="Lucida Grande"/>
              <a:buChar char="‣"/>
            </a:lvl5pPr>
          </a:lstStyle>
          <a:p>
            <a:r>
              <a:t>Body Level One</a:t>
            </a:r>
          </a:p>
          <a:p>
            <a:pPr lvl="1"/>
            <a:r>
              <a:t>Body Level Two</a:t>
            </a:r>
          </a:p>
          <a:p>
            <a:pPr lvl="2"/>
            <a:r>
              <a:t>Body Level Three</a:t>
            </a:r>
          </a:p>
          <a:p>
            <a:pPr lvl="3"/>
            <a:r>
              <a:t>Body Level Four</a:t>
            </a:r>
          </a:p>
          <a:p>
            <a:pPr lvl="4"/>
            <a:r>
              <a:t>Body Level Five</a:t>
            </a:r>
          </a:p>
        </p:txBody>
      </p:sp>
      <p:sp>
        <p:nvSpPr>
          <p:cNvPr id="6" name="Shape 6"/>
          <p:cNvSpPr>
            <a:spLocks noGrp="1"/>
          </p:cNvSpPr>
          <p:nvPr>
            <p:ph type="sldNum" sz="quarter" idx="2"/>
          </p:nvPr>
        </p:nvSpPr>
        <p:spPr>
          <a:xfrm>
            <a:off x="4461935" y="4787900"/>
            <a:ext cx="439205" cy="457200"/>
          </a:xfrm>
          <a:prstGeom prst="rect">
            <a:avLst/>
          </a:prstGeom>
          <a:ln w="12700">
            <a:miter lim="400000"/>
          </a:ln>
        </p:spPr>
        <p:txBody>
          <a:bodyPr wrap="none" lIns="50800" tIns="50800" rIns="50800" bIns="50800">
            <a:spAutoFit/>
          </a:body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4" r:id="rId14"/>
  </p:sldLayoutIdLst>
  <p:transition xmlns:p14="http://schemas.microsoft.com/office/powerpoint/2010/main" spd="med"/>
  <p:txStyles>
    <p:titleStyle>
      <a:lvl1pPr marL="0" marR="0" indent="0" algn="l" defTabSz="584200" latinLnBrk="0">
        <a:lnSpc>
          <a:spcPts val="10000"/>
        </a:lnSpc>
        <a:spcBef>
          <a:spcPts val="0"/>
        </a:spcBef>
        <a:spcAft>
          <a:spcPts val="0"/>
        </a:spcAft>
        <a:buClrTx/>
        <a:buSzTx/>
        <a:buFontTx/>
        <a:buNone/>
        <a:tabLst/>
        <a:defRPr sz="11500" b="1" i="0" u="none" strike="noStrike" cap="none" spc="0" baseline="0">
          <a:ln>
            <a:noFill/>
          </a:ln>
          <a:solidFill>
            <a:srgbClr val="FFFFFF"/>
          </a:solidFill>
          <a:uFill>
            <a:solidFill>
              <a:srgbClr val="FFFFFF"/>
            </a:solidFill>
          </a:uFill>
          <a:latin typeface="+mj-lt"/>
          <a:ea typeface="+mj-ea"/>
          <a:cs typeface="+mj-cs"/>
          <a:sym typeface="Helvetica"/>
        </a:defRPr>
      </a:lvl1pPr>
      <a:lvl2pPr marL="0" marR="0" indent="228600" algn="l" defTabSz="584200" latinLnBrk="0">
        <a:lnSpc>
          <a:spcPts val="10000"/>
        </a:lnSpc>
        <a:spcBef>
          <a:spcPts val="0"/>
        </a:spcBef>
        <a:spcAft>
          <a:spcPts val="0"/>
        </a:spcAft>
        <a:buClrTx/>
        <a:buSzTx/>
        <a:buFontTx/>
        <a:buNone/>
        <a:tabLst/>
        <a:defRPr sz="11500" b="1" i="0" u="none" strike="noStrike" cap="none" spc="0" baseline="0">
          <a:ln>
            <a:noFill/>
          </a:ln>
          <a:solidFill>
            <a:srgbClr val="FFFFFF"/>
          </a:solidFill>
          <a:uFill>
            <a:solidFill>
              <a:srgbClr val="FFFFFF"/>
            </a:solidFill>
          </a:uFill>
          <a:latin typeface="+mj-lt"/>
          <a:ea typeface="+mj-ea"/>
          <a:cs typeface="+mj-cs"/>
          <a:sym typeface="Helvetica"/>
        </a:defRPr>
      </a:lvl2pPr>
      <a:lvl3pPr marL="0" marR="0" indent="457200" algn="l" defTabSz="584200" latinLnBrk="0">
        <a:lnSpc>
          <a:spcPts val="10000"/>
        </a:lnSpc>
        <a:spcBef>
          <a:spcPts val="0"/>
        </a:spcBef>
        <a:spcAft>
          <a:spcPts val="0"/>
        </a:spcAft>
        <a:buClrTx/>
        <a:buSzTx/>
        <a:buFontTx/>
        <a:buNone/>
        <a:tabLst/>
        <a:defRPr sz="11500" b="1" i="0" u="none" strike="noStrike" cap="none" spc="0" baseline="0">
          <a:ln>
            <a:noFill/>
          </a:ln>
          <a:solidFill>
            <a:srgbClr val="FFFFFF"/>
          </a:solidFill>
          <a:uFill>
            <a:solidFill>
              <a:srgbClr val="FFFFFF"/>
            </a:solidFill>
          </a:uFill>
          <a:latin typeface="+mj-lt"/>
          <a:ea typeface="+mj-ea"/>
          <a:cs typeface="+mj-cs"/>
          <a:sym typeface="Helvetica"/>
        </a:defRPr>
      </a:lvl3pPr>
      <a:lvl4pPr marL="0" marR="0" indent="685800" algn="l" defTabSz="584200" latinLnBrk="0">
        <a:lnSpc>
          <a:spcPts val="10000"/>
        </a:lnSpc>
        <a:spcBef>
          <a:spcPts val="0"/>
        </a:spcBef>
        <a:spcAft>
          <a:spcPts val="0"/>
        </a:spcAft>
        <a:buClrTx/>
        <a:buSzTx/>
        <a:buFontTx/>
        <a:buNone/>
        <a:tabLst/>
        <a:defRPr sz="11500" b="1" i="0" u="none" strike="noStrike" cap="none" spc="0" baseline="0">
          <a:ln>
            <a:noFill/>
          </a:ln>
          <a:solidFill>
            <a:srgbClr val="FFFFFF"/>
          </a:solidFill>
          <a:uFill>
            <a:solidFill>
              <a:srgbClr val="FFFFFF"/>
            </a:solidFill>
          </a:uFill>
          <a:latin typeface="+mj-lt"/>
          <a:ea typeface="+mj-ea"/>
          <a:cs typeface="+mj-cs"/>
          <a:sym typeface="Helvetica"/>
        </a:defRPr>
      </a:lvl4pPr>
      <a:lvl5pPr marL="0" marR="0" indent="914400" algn="l" defTabSz="584200" latinLnBrk="0">
        <a:lnSpc>
          <a:spcPts val="10000"/>
        </a:lnSpc>
        <a:spcBef>
          <a:spcPts val="0"/>
        </a:spcBef>
        <a:spcAft>
          <a:spcPts val="0"/>
        </a:spcAft>
        <a:buClrTx/>
        <a:buSzTx/>
        <a:buFontTx/>
        <a:buNone/>
        <a:tabLst/>
        <a:defRPr sz="11500" b="1" i="0" u="none" strike="noStrike" cap="none" spc="0" baseline="0">
          <a:ln>
            <a:noFill/>
          </a:ln>
          <a:solidFill>
            <a:srgbClr val="FFFFFF"/>
          </a:solidFill>
          <a:uFill>
            <a:solidFill>
              <a:srgbClr val="FFFFFF"/>
            </a:solidFill>
          </a:uFill>
          <a:latin typeface="+mj-lt"/>
          <a:ea typeface="+mj-ea"/>
          <a:cs typeface="+mj-cs"/>
          <a:sym typeface="Helvetica"/>
        </a:defRPr>
      </a:lvl5pPr>
      <a:lvl6pPr marL="0" marR="0" indent="1143000" algn="l" defTabSz="584200" latinLnBrk="0">
        <a:lnSpc>
          <a:spcPts val="10000"/>
        </a:lnSpc>
        <a:spcBef>
          <a:spcPts val="0"/>
        </a:spcBef>
        <a:spcAft>
          <a:spcPts val="0"/>
        </a:spcAft>
        <a:buClrTx/>
        <a:buSzTx/>
        <a:buFontTx/>
        <a:buNone/>
        <a:tabLst/>
        <a:defRPr sz="11500" b="1" i="0" u="none" strike="noStrike" cap="none" spc="0" baseline="0">
          <a:ln>
            <a:noFill/>
          </a:ln>
          <a:solidFill>
            <a:srgbClr val="FFFFFF"/>
          </a:solidFill>
          <a:uFill>
            <a:solidFill>
              <a:srgbClr val="FFFFFF"/>
            </a:solidFill>
          </a:uFill>
          <a:latin typeface="+mj-lt"/>
          <a:ea typeface="+mj-ea"/>
          <a:cs typeface="+mj-cs"/>
          <a:sym typeface="Helvetica"/>
        </a:defRPr>
      </a:lvl6pPr>
      <a:lvl7pPr marL="0" marR="0" indent="1371600" algn="l" defTabSz="584200" latinLnBrk="0">
        <a:lnSpc>
          <a:spcPts val="10000"/>
        </a:lnSpc>
        <a:spcBef>
          <a:spcPts val="0"/>
        </a:spcBef>
        <a:spcAft>
          <a:spcPts val="0"/>
        </a:spcAft>
        <a:buClrTx/>
        <a:buSzTx/>
        <a:buFontTx/>
        <a:buNone/>
        <a:tabLst/>
        <a:defRPr sz="11500" b="1" i="0" u="none" strike="noStrike" cap="none" spc="0" baseline="0">
          <a:ln>
            <a:noFill/>
          </a:ln>
          <a:solidFill>
            <a:srgbClr val="FFFFFF"/>
          </a:solidFill>
          <a:uFill>
            <a:solidFill>
              <a:srgbClr val="FFFFFF"/>
            </a:solidFill>
          </a:uFill>
          <a:latin typeface="+mj-lt"/>
          <a:ea typeface="+mj-ea"/>
          <a:cs typeface="+mj-cs"/>
          <a:sym typeface="Helvetica"/>
        </a:defRPr>
      </a:lvl7pPr>
      <a:lvl8pPr marL="0" marR="0" indent="1600200" algn="l" defTabSz="584200" latinLnBrk="0">
        <a:lnSpc>
          <a:spcPts val="10000"/>
        </a:lnSpc>
        <a:spcBef>
          <a:spcPts val="0"/>
        </a:spcBef>
        <a:spcAft>
          <a:spcPts val="0"/>
        </a:spcAft>
        <a:buClrTx/>
        <a:buSzTx/>
        <a:buFontTx/>
        <a:buNone/>
        <a:tabLst/>
        <a:defRPr sz="11500" b="1" i="0" u="none" strike="noStrike" cap="none" spc="0" baseline="0">
          <a:ln>
            <a:noFill/>
          </a:ln>
          <a:solidFill>
            <a:srgbClr val="FFFFFF"/>
          </a:solidFill>
          <a:uFill>
            <a:solidFill>
              <a:srgbClr val="FFFFFF"/>
            </a:solidFill>
          </a:uFill>
          <a:latin typeface="+mj-lt"/>
          <a:ea typeface="+mj-ea"/>
          <a:cs typeface="+mj-cs"/>
          <a:sym typeface="Helvetica"/>
        </a:defRPr>
      </a:lvl8pPr>
      <a:lvl9pPr marL="0" marR="0" indent="1828800" algn="l" defTabSz="584200" latinLnBrk="0">
        <a:lnSpc>
          <a:spcPts val="10000"/>
        </a:lnSpc>
        <a:spcBef>
          <a:spcPts val="0"/>
        </a:spcBef>
        <a:spcAft>
          <a:spcPts val="0"/>
        </a:spcAft>
        <a:buClrTx/>
        <a:buSzTx/>
        <a:buFontTx/>
        <a:buNone/>
        <a:tabLst/>
        <a:defRPr sz="11500" b="1" i="0" u="none" strike="noStrike" cap="none" spc="0" baseline="0">
          <a:ln>
            <a:noFill/>
          </a:ln>
          <a:solidFill>
            <a:srgbClr val="FFFFFF"/>
          </a:solidFill>
          <a:uFill>
            <a:solidFill>
              <a:srgbClr val="FFFFFF"/>
            </a:solidFill>
          </a:uFill>
          <a:latin typeface="+mj-lt"/>
          <a:ea typeface="+mj-ea"/>
          <a:cs typeface="+mj-cs"/>
          <a:sym typeface="Helvetica"/>
        </a:defRPr>
      </a:lvl9pPr>
    </p:titleStyle>
    <p:bodyStyle>
      <a:lvl1pPr marL="383540" marR="0" indent="-383540" algn="l" defTabSz="584200" latinLnBrk="0">
        <a:lnSpc>
          <a:spcPts val="2500"/>
        </a:lnSpc>
        <a:spcBef>
          <a:spcPts val="0"/>
        </a:spcBef>
        <a:spcAft>
          <a:spcPts val="0"/>
        </a:spcAft>
        <a:buClrTx/>
        <a:buSzTx/>
        <a:buFontTx/>
        <a:buNone/>
        <a:tabLst/>
        <a:defRPr sz="2200" b="1" i="0" u="none" strike="noStrike" cap="none" spc="0" baseline="0">
          <a:ln>
            <a:noFill/>
          </a:ln>
          <a:solidFill>
            <a:srgbClr val="FFFFFF"/>
          </a:solidFill>
          <a:uFill>
            <a:solidFill>
              <a:srgbClr val="FFFFFF"/>
            </a:solidFill>
          </a:uFill>
          <a:latin typeface="+mj-lt"/>
          <a:ea typeface="+mj-ea"/>
          <a:cs typeface="+mj-cs"/>
          <a:sym typeface="Helvetica"/>
        </a:defRPr>
      </a:lvl1pPr>
      <a:lvl2pPr marL="332740" marR="0" indent="-146050" algn="l" defTabSz="584200" latinLnBrk="0">
        <a:lnSpc>
          <a:spcPts val="2500"/>
        </a:lnSpc>
        <a:spcBef>
          <a:spcPts val="0"/>
        </a:spcBef>
        <a:spcAft>
          <a:spcPts val="0"/>
        </a:spcAft>
        <a:buClrTx/>
        <a:buSzPct val="69000"/>
        <a:buFontTx/>
        <a:buChar char="•"/>
        <a:tabLst/>
        <a:defRPr sz="2200" b="1" i="0" u="none" strike="noStrike" cap="none" spc="0" baseline="0">
          <a:ln>
            <a:noFill/>
          </a:ln>
          <a:solidFill>
            <a:srgbClr val="FFFFFF"/>
          </a:solidFill>
          <a:uFill>
            <a:solidFill>
              <a:srgbClr val="FFFFFF"/>
            </a:solidFill>
          </a:uFill>
          <a:latin typeface="+mj-lt"/>
          <a:ea typeface="+mj-ea"/>
          <a:cs typeface="+mj-cs"/>
          <a:sym typeface="Helvetica"/>
        </a:defRPr>
      </a:lvl2pPr>
      <a:lvl3pPr marL="478790" marR="0" indent="-146050" algn="l" defTabSz="584200" latinLnBrk="0">
        <a:lnSpc>
          <a:spcPts val="2500"/>
        </a:lnSpc>
        <a:spcBef>
          <a:spcPts val="0"/>
        </a:spcBef>
        <a:spcAft>
          <a:spcPts val="0"/>
        </a:spcAft>
        <a:buClrTx/>
        <a:buSzPct val="69000"/>
        <a:buFontTx/>
        <a:buChar char="•"/>
        <a:tabLst/>
        <a:defRPr sz="2200" b="1" i="0" u="none" strike="noStrike" cap="none" spc="0" baseline="0">
          <a:ln>
            <a:noFill/>
          </a:ln>
          <a:solidFill>
            <a:srgbClr val="FFFFFF"/>
          </a:solidFill>
          <a:uFill>
            <a:solidFill>
              <a:srgbClr val="FFFFFF"/>
            </a:solidFill>
          </a:uFill>
          <a:latin typeface="+mj-lt"/>
          <a:ea typeface="+mj-ea"/>
          <a:cs typeface="+mj-cs"/>
          <a:sym typeface="Helvetica"/>
        </a:defRPr>
      </a:lvl3pPr>
      <a:lvl4pPr marL="624840" marR="0" indent="-146050" algn="l" defTabSz="584200" latinLnBrk="0">
        <a:lnSpc>
          <a:spcPts val="2500"/>
        </a:lnSpc>
        <a:spcBef>
          <a:spcPts val="0"/>
        </a:spcBef>
        <a:spcAft>
          <a:spcPts val="0"/>
        </a:spcAft>
        <a:buClrTx/>
        <a:buSzPct val="69000"/>
        <a:buFontTx/>
        <a:buChar char="•"/>
        <a:tabLst/>
        <a:defRPr sz="2200" b="1" i="0" u="none" strike="noStrike" cap="none" spc="0" baseline="0">
          <a:ln>
            <a:noFill/>
          </a:ln>
          <a:solidFill>
            <a:srgbClr val="FFFFFF"/>
          </a:solidFill>
          <a:uFill>
            <a:solidFill>
              <a:srgbClr val="FFFFFF"/>
            </a:solidFill>
          </a:uFill>
          <a:latin typeface="+mj-lt"/>
          <a:ea typeface="+mj-ea"/>
          <a:cs typeface="+mj-cs"/>
          <a:sym typeface="Helvetica"/>
        </a:defRPr>
      </a:lvl4pPr>
      <a:lvl5pPr marL="770890" marR="0" indent="-146050" algn="l" defTabSz="584200" latinLnBrk="0">
        <a:lnSpc>
          <a:spcPts val="2500"/>
        </a:lnSpc>
        <a:spcBef>
          <a:spcPts val="0"/>
        </a:spcBef>
        <a:spcAft>
          <a:spcPts val="0"/>
        </a:spcAft>
        <a:buClrTx/>
        <a:buSzPct val="69000"/>
        <a:buFontTx/>
        <a:buChar char="•"/>
        <a:tabLst/>
        <a:defRPr sz="2200" b="1" i="0" u="none" strike="noStrike" cap="none" spc="0" baseline="0">
          <a:ln>
            <a:noFill/>
          </a:ln>
          <a:solidFill>
            <a:srgbClr val="FFFFFF"/>
          </a:solidFill>
          <a:uFill>
            <a:solidFill>
              <a:srgbClr val="FFFFFF"/>
            </a:solidFill>
          </a:uFill>
          <a:latin typeface="+mj-lt"/>
          <a:ea typeface="+mj-ea"/>
          <a:cs typeface="+mj-cs"/>
          <a:sym typeface="Helvetica"/>
        </a:defRPr>
      </a:lvl5pPr>
      <a:lvl6pPr marL="770890" marR="0" indent="-146050" algn="l" defTabSz="584200" latinLnBrk="0">
        <a:lnSpc>
          <a:spcPts val="2500"/>
        </a:lnSpc>
        <a:spcBef>
          <a:spcPts val="0"/>
        </a:spcBef>
        <a:spcAft>
          <a:spcPts val="0"/>
        </a:spcAft>
        <a:buClrTx/>
        <a:buSzPct val="69000"/>
        <a:buFontTx/>
        <a:buChar char="•"/>
        <a:tabLst/>
        <a:defRPr sz="2200" b="1" i="0" u="none" strike="noStrike" cap="none" spc="0" baseline="0">
          <a:ln>
            <a:noFill/>
          </a:ln>
          <a:solidFill>
            <a:srgbClr val="FFFFFF"/>
          </a:solidFill>
          <a:uFill>
            <a:solidFill>
              <a:srgbClr val="FFFFFF"/>
            </a:solidFill>
          </a:uFill>
          <a:latin typeface="+mj-lt"/>
          <a:ea typeface="+mj-ea"/>
          <a:cs typeface="+mj-cs"/>
          <a:sym typeface="Helvetica"/>
        </a:defRPr>
      </a:lvl6pPr>
      <a:lvl7pPr marL="770890" marR="0" indent="-146050" algn="l" defTabSz="584200" latinLnBrk="0">
        <a:lnSpc>
          <a:spcPts val="2500"/>
        </a:lnSpc>
        <a:spcBef>
          <a:spcPts val="0"/>
        </a:spcBef>
        <a:spcAft>
          <a:spcPts val="0"/>
        </a:spcAft>
        <a:buClrTx/>
        <a:buSzPct val="69000"/>
        <a:buFontTx/>
        <a:buChar char="•"/>
        <a:tabLst/>
        <a:defRPr sz="2200" b="1" i="0" u="none" strike="noStrike" cap="none" spc="0" baseline="0">
          <a:ln>
            <a:noFill/>
          </a:ln>
          <a:solidFill>
            <a:srgbClr val="FFFFFF"/>
          </a:solidFill>
          <a:uFill>
            <a:solidFill>
              <a:srgbClr val="FFFFFF"/>
            </a:solidFill>
          </a:uFill>
          <a:latin typeface="+mj-lt"/>
          <a:ea typeface="+mj-ea"/>
          <a:cs typeface="+mj-cs"/>
          <a:sym typeface="Helvetica"/>
        </a:defRPr>
      </a:lvl7pPr>
      <a:lvl8pPr marL="770890" marR="0" indent="-146050" algn="l" defTabSz="584200" latinLnBrk="0">
        <a:lnSpc>
          <a:spcPts val="2500"/>
        </a:lnSpc>
        <a:spcBef>
          <a:spcPts val="0"/>
        </a:spcBef>
        <a:spcAft>
          <a:spcPts val="0"/>
        </a:spcAft>
        <a:buClrTx/>
        <a:buSzPct val="69000"/>
        <a:buFontTx/>
        <a:buChar char="•"/>
        <a:tabLst/>
        <a:defRPr sz="2200" b="1" i="0" u="none" strike="noStrike" cap="none" spc="0" baseline="0">
          <a:ln>
            <a:noFill/>
          </a:ln>
          <a:solidFill>
            <a:srgbClr val="FFFFFF"/>
          </a:solidFill>
          <a:uFill>
            <a:solidFill>
              <a:srgbClr val="FFFFFF"/>
            </a:solidFill>
          </a:uFill>
          <a:latin typeface="+mj-lt"/>
          <a:ea typeface="+mj-ea"/>
          <a:cs typeface="+mj-cs"/>
          <a:sym typeface="Helvetica"/>
        </a:defRPr>
      </a:lvl8pPr>
      <a:lvl9pPr marL="770890" marR="0" indent="-146050" algn="l" defTabSz="584200" latinLnBrk="0">
        <a:lnSpc>
          <a:spcPts val="2500"/>
        </a:lnSpc>
        <a:spcBef>
          <a:spcPts val="0"/>
        </a:spcBef>
        <a:spcAft>
          <a:spcPts val="0"/>
        </a:spcAft>
        <a:buClrTx/>
        <a:buSzPct val="69000"/>
        <a:buFontTx/>
        <a:buChar char="•"/>
        <a:tabLst/>
        <a:defRPr sz="2200" b="1" i="0" u="none" strike="noStrike" cap="none" spc="0" baseline="0">
          <a:ln>
            <a:noFill/>
          </a:ln>
          <a:solidFill>
            <a:srgbClr val="FFFFFF"/>
          </a:solidFill>
          <a:uFill>
            <a:solidFill>
              <a:srgbClr val="FFFFFF"/>
            </a:solidFill>
          </a:uFill>
          <a:latin typeface="+mj-lt"/>
          <a:ea typeface="+mj-ea"/>
          <a:cs typeface="+mj-cs"/>
          <a:sym typeface="Helvetica"/>
        </a:defRPr>
      </a:lvl9pPr>
    </p:bodyStyle>
    <p:otherStyle>
      <a:lvl1pPr marL="0" marR="0" indent="0" algn="ctr" defTabSz="584200" rtl="0" latinLnBrk="0">
        <a:lnSpc>
          <a:spcPct val="100000"/>
        </a:lnSpc>
        <a:spcBef>
          <a:spcPts val="0"/>
        </a:spcBef>
        <a:spcAft>
          <a:spcPts val="0"/>
        </a:spcAft>
        <a:buClrTx/>
        <a:buSzTx/>
        <a:buFontTx/>
        <a:buNone/>
        <a:tabLst/>
        <a:defRPr sz="2300" b="1" i="0" u="none" strike="noStrike" cap="none" spc="0" baseline="0">
          <a:ln>
            <a:noFill/>
          </a:ln>
          <a:solidFill>
            <a:schemeClr val="tx1"/>
          </a:solidFill>
          <a:uFill>
            <a:solidFill>
              <a:srgbClr val="000000"/>
            </a:solidFill>
          </a:uFill>
          <a:latin typeface="+mn-lt"/>
          <a:ea typeface="+mn-ea"/>
          <a:cs typeface="+mn-cs"/>
          <a:sym typeface="Helvetica"/>
        </a:defRPr>
      </a:lvl1pPr>
      <a:lvl2pPr marL="0" marR="0" indent="228600" algn="ctr" defTabSz="584200" rtl="0" latinLnBrk="0">
        <a:lnSpc>
          <a:spcPct val="100000"/>
        </a:lnSpc>
        <a:spcBef>
          <a:spcPts val="0"/>
        </a:spcBef>
        <a:spcAft>
          <a:spcPts val="0"/>
        </a:spcAft>
        <a:buClrTx/>
        <a:buSzTx/>
        <a:buFontTx/>
        <a:buNone/>
        <a:tabLst/>
        <a:defRPr sz="2300" b="1" i="0" u="none" strike="noStrike" cap="none" spc="0" baseline="0">
          <a:ln>
            <a:noFill/>
          </a:ln>
          <a:solidFill>
            <a:schemeClr val="tx1"/>
          </a:solidFill>
          <a:uFill>
            <a:solidFill>
              <a:srgbClr val="000000"/>
            </a:solidFill>
          </a:uFill>
          <a:latin typeface="+mn-lt"/>
          <a:ea typeface="+mn-ea"/>
          <a:cs typeface="+mn-cs"/>
          <a:sym typeface="Helvetica"/>
        </a:defRPr>
      </a:lvl2pPr>
      <a:lvl3pPr marL="0" marR="0" indent="457200" algn="ctr" defTabSz="584200" rtl="0" latinLnBrk="0">
        <a:lnSpc>
          <a:spcPct val="100000"/>
        </a:lnSpc>
        <a:spcBef>
          <a:spcPts val="0"/>
        </a:spcBef>
        <a:spcAft>
          <a:spcPts val="0"/>
        </a:spcAft>
        <a:buClrTx/>
        <a:buSzTx/>
        <a:buFontTx/>
        <a:buNone/>
        <a:tabLst/>
        <a:defRPr sz="2300" b="1" i="0" u="none" strike="noStrike" cap="none" spc="0" baseline="0">
          <a:ln>
            <a:noFill/>
          </a:ln>
          <a:solidFill>
            <a:schemeClr val="tx1"/>
          </a:solidFill>
          <a:uFill>
            <a:solidFill>
              <a:srgbClr val="000000"/>
            </a:solidFill>
          </a:uFill>
          <a:latin typeface="+mn-lt"/>
          <a:ea typeface="+mn-ea"/>
          <a:cs typeface="+mn-cs"/>
          <a:sym typeface="Helvetica"/>
        </a:defRPr>
      </a:lvl3pPr>
      <a:lvl4pPr marL="0" marR="0" indent="685800" algn="ctr" defTabSz="584200" rtl="0" latinLnBrk="0">
        <a:lnSpc>
          <a:spcPct val="100000"/>
        </a:lnSpc>
        <a:spcBef>
          <a:spcPts val="0"/>
        </a:spcBef>
        <a:spcAft>
          <a:spcPts val="0"/>
        </a:spcAft>
        <a:buClrTx/>
        <a:buSzTx/>
        <a:buFontTx/>
        <a:buNone/>
        <a:tabLst/>
        <a:defRPr sz="2300" b="1" i="0" u="none" strike="noStrike" cap="none" spc="0" baseline="0">
          <a:ln>
            <a:noFill/>
          </a:ln>
          <a:solidFill>
            <a:schemeClr val="tx1"/>
          </a:solidFill>
          <a:uFill>
            <a:solidFill>
              <a:srgbClr val="000000"/>
            </a:solidFill>
          </a:uFill>
          <a:latin typeface="+mn-lt"/>
          <a:ea typeface="+mn-ea"/>
          <a:cs typeface="+mn-cs"/>
          <a:sym typeface="Helvetica"/>
        </a:defRPr>
      </a:lvl4pPr>
      <a:lvl5pPr marL="0" marR="0" indent="914400" algn="ctr" defTabSz="584200" rtl="0" latinLnBrk="0">
        <a:lnSpc>
          <a:spcPct val="100000"/>
        </a:lnSpc>
        <a:spcBef>
          <a:spcPts val="0"/>
        </a:spcBef>
        <a:spcAft>
          <a:spcPts val="0"/>
        </a:spcAft>
        <a:buClrTx/>
        <a:buSzTx/>
        <a:buFontTx/>
        <a:buNone/>
        <a:tabLst/>
        <a:defRPr sz="2300" b="1" i="0" u="none" strike="noStrike" cap="none" spc="0" baseline="0">
          <a:ln>
            <a:noFill/>
          </a:ln>
          <a:solidFill>
            <a:schemeClr val="tx1"/>
          </a:solidFill>
          <a:uFill>
            <a:solidFill>
              <a:srgbClr val="000000"/>
            </a:solidFill>
          </a:uFill>
          <a:latin typeface="+mn-lt"/>
          <a:ea typeface="+mn-ea"/>
          <a:cs typeface="+mn-cs"/>
          <a:sym typeface="Helvetica"/>
        </a:defRPr>
      </a:lvl5pPr>
      <a:lvl6pPr marL="0" marR="0" indent="1143000" algn="ctr" defTabSz="584200" rtl="0" latinLnBrk="0">
        <a:lnSpc>
          <a:spcPct val="100000"/>
        </a:lnSpc>
        <a:spcBef>
          <a:spcPts val="0"/>
        </a:spcBef>
        <a:spcAft>
          <a:spcPts val="0"/>
        </a:spcAft>
        <a:buClrTx/>
        <a:buSzTx/>
        <a:buFontTx/>
        <a:buNone/>
        <a:tabLst/>
        <a:defRPr sz="2300" b="1" i="0" u="none" strike="noStrike" cap="none" spc="0" baseline="0">
          <a:ln>
            <a:noFill/>
          </a:ln>
          <a:solidFill>
            <a:schemeClr val="tx1"/>
          </a:solidFill>
          <a:uFill>
            <a:solidFill>
              <a:srgbClr val="000000"/>
            </a:solidFill>
          </a:uFill>
          <a:latin typeface="+mn-lt"/>
          <a:ea typeface="+mn-ea"/>
          <a:cs typeface="+mn-cs"/>
          <a:sym typeface="Helvetica"/>
        </a:defRPr>
      </a:lvl6pPr>
      <a:lvl7pPr marL="0" marR="0" indent="1371600" algn="ctr" defTabSz="584200" rtl="0" latinLnBrk="0">
        <a:lnSpc>
          <a:spcPct val="100000"/>
        </a:lnSpc>
        <a:spcBef>
          <a:spcPts val="0"/>
        </a:spcBef>
        <a:spcAft>
          <a:spcPts val="0"/>
        </a:spcAft>
        <a:buClrTx/>
        <a:buSzTx/>
        <a:buFontTx/>
        <a:buNone/>
        <a:tabLst/>
        <a:defRPr sz="2300" b="1" i="0" u="none" strike="noStrike" cap="none" spc="0" baseline="0">
          <a:ln>
            <a:noFill/>
          </a:ln>
          <a:solidFill>
            <a:schemeClr val="tx1"/>
          </a:solidFill>
          <a:uFill>
            <a:solidFill>
              <a:srgbClr val="000000"/>
            </a:solidFill>
          </a:uFill>
          <a:latin typeface="+mn-lt"/>
          <a:ea typeface="+mn-ea"/>
          <a:cs typeface="+mn-cs"/>
          <a:sym typeface="Helvetica"/>
        </a:defRPr>
      </a:lvl7pPr>
      <a:lvl8pPr marL="0" marR="0" indent="1600200" algn="ctr" defTabSz="584200" rtl="0" latinLnBrk="0">
        <a:lnSpc>
          <a:spcPct val="100000"/>
        </a:lnSpc>
        <a:spcBef>
          <a:spcPts val="0"/>
        </a:spcBef>
        <a:spcAft>
          <a:spcPts val="0"/>
        </a:spcAft>
        <a:buClrTx/>
        <a:buSzTx/>
        <a:buFontTx/>
        <a:buNone/>
        <a:tabLst/>
        <a:defRPr sz="2300" b="1" i="0" u="none" strike="noStrike" cap="none" spc="0" baseline="0">
          <a:ln>
            <a:noFill/>
          </a:ln>
          <a:solidFill>
            <a:schemeClr val="tx1"/>
          </a:solidFill>
          <a:uFill>
            <a:solidFill>
              <a:srgbClr val="000000"/>
            </a:solidFill>
          </a:uFill>
          <a:latin typeface="+mn-lt"/>
          <a:ea typeface="+mn-ea"/>
          <a:cs typeface="+mn-cs"/>
          <a:sym typeface="Helvetica"/>
        </a:defRPr>
      </a:lvl8pPr>
      <a:lvl9pPr marL="0" marR="0" indent="1828800" algn="ctr" defTabSz="584200" rtl="0" latinLnBrk="0">
        <a:lnSpc>
          <a:spcPct val="100000"/>
        </a:lnSpc>
        <a:spcBef>
          <a:spcPts val="0"/>
        </a:spcBef>
        <a:spcAft>
          <a:spcPts val="0"/>
        </a:spcAft>
        <a:buClrTx/>
        <a:buSzTx/>
        <a:buFontTx/>
        <a:buNone/>
        <a:tabLst/>
        <a:defRPr sz="2300" b="1" i="0" u="none" strike="noStrike" cap="none" spc="0" baseline="0">
          <a:ln>
            <a:noFill/>
          </a:ln>
          <a:solidFill>
            <a:schemeClr val="tx1"/>
          </a:solidFill>
          <a:uFill>
            <a:solidFill>
              <a:srgbClr val="000000"/>
            </a:solidFill>
          </a:uFill>
          <a:latin typeface="+mn-lt"/>
          <a:ea typeface="+mn-ea"/>
          <a:cs typeface="+mn-cs"/>
          <a:sym typeface="Helvetica"/>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15.png"/><Relationship Id="rId3" Type="http://schemas.openxmlformats.org/officeDocument/2006/relationships/image" Target="../media/image1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1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9.png"/><Relationship Id="rId6" Type="http://schemas.openxmlformats.org/officeDocument/2006/relationships/image" Target="../media/image10.png"/><Relationship Id="rId1" Type="http://schemas.openxmlformats.org/officeDocument/2006/relationships/slideLayout" Target="../slideLayouts/slideLayout4.xml"/><Relationship Id="rId2" Type="http://schemas.openxmlformats.org/officeDocument/2006/relationships/image" Target="../media/image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0.png"/><Relationship Id="rId3" Type="http://schemas.openxmlformats.org/officeDocument/2006/relationships/image" Target="../media/image2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0.png"/><Relationship Id="rId1" Type="http://schemas.openxmlformats.org/officeDocument/2006/relationships/slideLayout" Target="../slideLayouts/slideLayout3.xml"/><Relationship Id="rId2" Type="http://schemas.openxmlformats.org/officeDocument/2006/relationships/image" Target="../media/image2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 name="Shape 178"/>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179" name="Shape 179"/>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pic>
        <p:nvPicPr>
          <p:cNvPr id="180" name="image.png"/>
          <p:cNvPicPr>
            <a:picLocks/>
          </p:cNvPicPr>
          <p:nvPr/>
        </p:nvPicPr>
        <p:blipFill>
          <a:blip r:embed="rId2">
            <a:extLst/>
          </a:blip>
          <a:stretch>
            <a:fillRect/>
          </a:stretch>
        </p:blipFill>
        <p:spPr>
          <a:xfrm>
            <a:off x="457200" y="579437"/>
            <a:ext cx="2038350" cy="219076"/>
          </a:xfrm>
          <a:prstGeom prst="rect">
            <a:avLst/>
          </a:prstGeom>
          <a:ln w="12700">
            <a:miter lim="400000"/>
          </a:ln>
        </p:spPr>
      </p:pic>
      <p:sp>
        <p:nvSpPr>
          <p:cNvPr id="181" name="Shape 181"/>
          <p:cNvSpPr>
            <a:spLocks noGrp="1"/>
          </p:cNvSpPr>
          <p:nvPr>
            <p:ph type="title" idx="4294967295"/>
          </p:nvPr>
        </p:nvSpPr>
        <p:spPr>
          <a:xfrm>
            <a:off x="412750" y="1144587"/>
            <a:ext cx="8469313" cy="2968626"/>
          </a:xfrm>
          <a:prstGeom prst="rect">
            <a:avLst/>
          </a:prstGeom>
        </p:spPr>
        <p:txBody>
          <a:bodyPr lIns="0" tIns="0" rIns="0" bIns="0"/>
          <a:lstStyle/>
          <a:p>
            <a:pPr>
              <a:lnSpc>
                <a:spcPct val="70000"/>
              </a:lnSpc>
              <a:defRPr sz="8200"/>
            </a:pPr>
            <a:r>
              <a:rPr dirty="0"/>
              <a:t>DATA SCIENCE</a:t>
            </a:r>
          </a:p>
          <a:p>
            <a:pPr>
              <a:lnSpc>
                <a:spcPct val="70000"/>
              </a:lnSpc>
              <a:defRPr sz="4100"/>
            </a:pPr>
            <a:r>
              <a:rPr dirty="0" smtClean="0"/>
              <a:t>1</a:t>
            </a:r>
            <a:r>
              <a:rPr lang="en-AU" dirty="0" smtClean="0"/>
              <a:t>0</a:t>
            </a:r>
            <a:r>
              <a:rPr dirty="0" smtClean="0"/>
              <a:t> </a:t>
            </a:r>
            <a:r>
              <a:rPr dirty="0"/>
              <a:t>WEEK PART TIME </a:t>
            </a:r>
            <a:r>
              <a:rPr dirty="0" smtClean="0"/>
              <a:t>COURSE</a:t>
            </a:r>
            <a:endParaRPr dirty="0"/>
          </a:p>
        </p:txBody>
      </p:sp>
    </p:spTree>
  </p:cSld>
  <p:clrMapOvr>
    <a:masterClrMapping/>
  </p:clrMapOvr>
  <p:transition xmlns:p14="http://schemas.microsoft.com/office/powerpoint/2010/mai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 name="Shape 272"/>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73" name="Shape 273"/>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74" name="Shape 274"/>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75" name="Shape 275"/>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76" name="Shape 276"/>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10</a:t>
            </a:fld>
            <a:endParaRPr/>
          </a:p>
        </p:txBody>
      </p:sp>
      <p:sp>
        <p:nvSpPr>
          <p:cNvPr id="277" name="Shape 277"/>
          <p:cNvSpPr>
            <a:spLocks noGrp="1"/>
          </p:cNvSpPr>
          <p:nvPr>
            <p:ph type="title"/>
          </p:nvPr>
        </p:nvSpPr>
        <p:spPr>
          <a:prstGeom prst="rect">
            <a:avLst/>
          </a:prstGeom>
        </p:spPr>
        <p:txBody>
          <a:bodyPr/>
          <a:lstStyle/>
          <a:p>
            <a:r>
              <a:t>SPARK - HOW POPULAR IS IT?</a:t>
            </a:r>
          </a:p>
        </p:txBody>
      </p:sp>
      <p:pic>
        <p:nvPicPr>
          <p:cNvPr id="278" name="pasted-image.png"/>
          <p:cNvPicPr>
            <a:picLocks noChangeAspect="1"/>
          </p:cNvPicPr>
          <p:nvPr/>
        </p:nvPicPr>
        <p:blipFill>
          <a:blip r:embed="rId2">
            <a:extLst/>
          </a:blip>
          <a:stretch>
            <a:fillRect/>
          </a:stretch>
        </p:blipFill>
        <p:spPr>
          <a:xfrm>
            <a:off x="1264867" y="1325562"/>
            <a:ext cx="6280693" cy="3528965"/>
          </a:xfrm>
          <a:prstGeom prst="rect">
            <a:avLst/>
          </a:prstGeom>
          <a:ln w="12700">
            <a:miter lim="400000"/>
          </a:ln>
        </p:spPr>
      </p:pic>
    </p:spTree>
  </p:cSld>
  <p:clrMapOvr>
    <a:masterClrMapping/>
  </p:clrMapOvr>
  <p:transition xmlns:p14="http://schemas.microsoft.com/office/powerpoint/2010/main" spd="slow"/>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0" name="pasted-image.png"/>
          <p:cNvPicPr>
            <a:picLocks noChangeAspect="1"/>
          </p:cNvPicPr>
          <p:nvPr/>
        </p:nvPicPr>
        <p:blipFill>
          <a:blip r:embed="rId2">
            <a:alphaModFix amt="30261"/>
            <a:extLst/>
          </a:blip>
          <a:stretch>
            <a:fillRect/>
          </a:stretch>
        </p:blipFill>
        <p:spPr>
          <a:xfrm>
            <a:off x="-81757" y="-408282"/>
            <a:ext cx="9526479" cy="9469321"/>
          </a:xfrm>
          <a:prstGeom prst="rect">
            <a:avLst/>
          </a:prstGeom>
          <a:ln w="12700">
            <a:miter lim="400000"/>
          </a:ln>
        </p:spPr>
      </p:pic>
      <p:sp>
        <p:nvSpPr>
          <p:cNvPr id="281" name="Shape 281"/>
          <p:cNvSpPr>
            <a:spLocks noGrp="1"/>
          </p:cNvSpPr>
          <p:nvPr>
            <p:ph type="body" sz="quarter" idx="1"/>
          </p:nvPr>
        </p:nvSpPr>
        <p:spPr>
          <a:xfrm>
            <a:off x="1689794" y="4277471"/>
            <a:ext cx="5983487" cy="843408"/>
          </a:xfrm>
          <a:prstGeom prst="rect">
            <a:avLst/>
          </a:prstGeom>
        </p:spPr>
        <p:txBody>
          <a:bodyPr/>
          <a:lstStyle>
            <a:lvl1pPr marL="0" indent="0" algn="r">
              <a:buSzTx/>
              <a:buNone/>
              <a:defRPr>
                <a:latin typeface="+mj-lt"/>
                <a:ea typeface="+mj-ea"/>
                <a:cs typeface="+mj-cs"/>
                <a:sym typeface="Helvetica"/>
              </a:defRPr>
            </a:lvl1pPr>
          </a:lstStyle>
          <a:p>
            <a:r>
              <a:t>‘We can talk, but money talks, so talk more bucks’ - Jay-Z (Izzo - The Blueprint)</a:t>
            </a:r>
          </a:p>
        </p:txBody>
      </p:sp>
      <p:pic>
        <p:nvPicPr>
          <p:cNvPr id="282" name="pasted-image.png"/>
          <p:cNvPicPr>
            <a:picLocks noChangeAspect="1"/>
          </p:cNvPicPr>
          <p:nvPr/>
        </p:nvPicPr>
        <p:blipFill>
          <a:blip r:embed="rId3">
            <a:extLst/>
          </a:blip>
          <a:stretch>
            <a:fillRect/>
          </a:stretch>
        </p:blipFill>
        <p:spPr>
          <a:xfrm>
            <a:off x="1727448" y="1215181"/>
            <a:ext cx="5908179" cy="2827438"/>
          </a:xfrm>
          <a:prstGeom prst="rect">
            <a:avLst/>
          </a:prstGeom>
          <a:ln w="12700">
            <a:miter lim="400000"/>
          </a:ln>
        </p:spPr>
      </p:pic>
    </p:spTree>
  </p:cSld>
  <p:clrMapOvr>
    <a:masterClrMapping/>
  </p:clrMapOvr>
  <p:transition xmlns:p14="http://schemas.microsoft.com/office/powerpoint/2010/main" spd="slow"/>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 name="Shape 284"/>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85" name="Shape 285"/>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86" name="Shape 286"/>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87" name="Shape 287"/>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88" name="Shape 288"/>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12</a:t>
            </a:fld>
            <a:endParaRPr/>
          </a:p>
        </p:txBody>
      </p:sp>
      <p:sp>
        <p:nvSpPr>
          <p:cNvPr id="289" name="Shape 289"/>
          <p:cNvSpPr>
            <a:spLocks noGrp="1"/>
          </p:cNvSpPr>
          <p:nvPr>
            <p:ph type="title"/>
          </p:nvPr>
        </p:nvSpPr>
        <p:spPr>
          <a:prstGeom prst="rect">
            <a:avLst/>
          </a:prstGeom>
        </p:spPr>
        <p:txBody>
          <a:bodyPr/>
          <a:lstStyle/>
          <a:p>
            <a:r>
              <a:t>RESILIENT DISTRIBUTED DATASETS (RDDs)</a:t>
            </a:r>
          </a:p>
        </p:txBody>
      </p:sp>
      <p:sp>
        <p:nvSpPr>
          <p:cNvPr id="290" name="Shape 290"/>
          <p:cNvSpPr>
            <a:spLocks noGrp="1"/>
          </p:cNvSpPr>
          <p:nvPr>
            <p:ph type="body" idx="1"/>
          </p:nvPr>
        </p:nvSpPr>
        <p:spPr>
          <a:prstGeom prst="rect">
            <a:avLst/>
          </a:prstGeom>
        </p:spPr>
        <p:txBody>
          <a:bodyPr/>
          <a:lstStyle/>
          <a:p>
            <a:pPr marL="0" indent="0">
              <a:lnSpc>
                <a:spcPct val="100000"/>
              </a:lnSpc>
              <a:spcBef>
                <a:spcPts val="1200"/>
              </a:spcBef>
              <a:buSzTx/>
              <a:buFontTx/>
              <a:buNone/>
            </a:pPr>
            <a:r>
              <a:t>Spark revolves around the concept of a resilient distributed dataset (RDD), which is a fault-tolerant collection of elements that can be operated on in parallel. </a:t>
            </a:r>
          </a:p>
          <a:p>
            <a:pPr marL="0" indent="0">
              <a:lnSpc>
                <a:spcPct val="100000"/>
              </a:lnSpc>
              <a:spcBef>
                <a:spcPts val="1200"/>
              </a:spcBef>
              <a:buSzTx/>
              <a:buFontTx/>
              <a:buNone/>
            </a:pPr>
            <a:endParaRPr/>
          </a:p>
          <a:p>
            <a:pPr marL="0" indent="0">
              <a:lnSpc>
                <a:spcPct val="100000"/>
              </a:lnSpc>
              <a:spcBef>
                <a:spcPts val="1200"/>
              </a:spcBef>
              <a:buSzTx/>
              <a:buFontTx/>
              <a:buNone/>
            </a:pPr>
            <a:r>
              <a:t>There are two ways to create RDDs: </a:t>
            </a:r>
          </a:p>
          <a:p>
            <a:pPr marL="352777" indent="-352777">
              <a:lnSpc>
                <a:spcPct val="100000"/>
              </a:lnSpc>
              <a:spcBef>
                <a:spcPts val="1200"/>
              </a:spcBef>
              <a:buSzPct val="100000"/>
              <a:buFontTx/>
              <a:buAutoNum type="arabicPeriod"/>
            </a:pPr>
            <a:r>
              <a:t>Parallelizing an existing collection in your driver program </a:t>
            </a:r>
          </a:p>
          <a:p>
            <a:pPr marL="352777" indent="-352777">
              <a:lnSpc>
                <a:spcPct val="100000"/>
              </a:lnSpc>
              <a:spcBef>
                <a:spcPts val="1200"/>
              </a:spcBef>
              <a:buSzPct val="100000"/>
              <a:buFontTx/>
              <a:buAutoNum type="arabicPeriod"/>
            </a:pPr>
            <a:r>
              <a:t>Referencing a dataset in an external storage system, such as a shared filesystem, HDFS, HBase, or any data source offering a Hadoop InputFormat</a:t>
            </a:r>
          </a:p>
        </p:txBody>
      </p:sp>
    </p:spTree>
  </p:cSld>
  <p:clrMapOvr>
    <a:masterClrMapping/>
  </p:clrMapOvr>
  <p:transition xmlns:p14="http://schemas.microsoft.com/office/powerpoint/2010/main" spd="slow"/>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 name="Shape 292"/>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93" name="Shape 293"/>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94" name="Shape 294"/>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95" name="Shape 295"/>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96" name="Shape 296"/>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13</a:t>
            </a:fld>
            <a:endParaRPr/>
          </a:p>
        </p:txBody>
      </p:sp>
      <p:sp>
        <p:nvSpPr>
          <p:cNvPr id="297" name="Shape 297"/>
          <p:cNvSpPr>
            <a:spLocks noGrp="1"/>
          </p:cNvSpPr>
          <p:nvPr>
            <p:ph type="title"/>
          </p:nvPr>
        </p:nvSpPr>
        <p:spPr>
          <a:prstGeom prst="rect">
            <a:avLst/>
          </a:prstGeom>
        </p:spPr>
        <p:txBody>
          <a:bodyPr/>
          <a:lstStyle/>
          <a:p>
            <a:r>
              <a:t>SPARK SQL</a:t>
            </a:r>
          </a:p>
        </p:txBody>
      </p:sp>
      <p:sp>
        <p:nvSpPr>
          <p:cNvPr id="298" name="Shape 298"/>
          <p:cNvSpPr>
            <a:spLocks noGrp="1"/>
          </p:cNvSpPr>
          <p:nvPr>
            <p:ph type="body" idx="1"/>
          </p:nvPr>
        </p:nvSpPr>
        <p:spPr>
          <a:prstGeom prst="rect">
            <a:avLst/>
          </a:prstGeom>
        </p:spPr>
        <p:txBody>
          <a:bodyPr/>
          <a:lstStyle/>
          <a:p>
            <a:pPr marL="0" indent="0">
              <a:lnSpc>
                <a:spcPct val="100000"/>
              </a:lnSpc>
              <a:spcBef>
                <a:spcPts val="1200"/>
              </a:spcBef>
              <a:buSzTx/>
              <a:buFontTx/>
              <a:buNone/>
            </a:pPr>
            <a:r>
              <a:t>One use of Spark SQL is to execute SQL queries written using either a basic SQL syntax or HiveQL. Spark SQL can also be used to read data from an existing Hive installation.</a:t>
            </a:r>
          </a:p>
          <a:p>
            <a:pPr marL="0" indent="0">
              <a:lnSpc>
                <a:spcPct val="100000"/>
              </a:lnSpc>
              <a:spcBef>
                <a:spcPts val="1200"/>
              </a:spcBef>
              <a:buSzTx/>
              <a:buFontTx/>
              <a:buNone/>
            </a:pPr>
            <a:r>
              <a:t>Spark SQL provide Spark with more information about the structure of both the data and the computation being performed. Internally, Spark SQL uses this extra information to perform extra optimizations. There are several ways to interact with Spark SQL including SQL, the DataFrames API and the Datasets API. When computing a result the same execution engine is used, independent of which API/language you are using to express the computation.</a:t>
            </a:r>
          </a:p>
        </p:txBody>
      </p:sp>
    </p:spTree>
  </p:cSld>
  <p:clrMapOvr>
    <a:masterClrMapping/>
  </p:clrMapOvr>
  <p:transition xmlns:p14="http://schemas.microsoft.com/office/powerpoint/2010/main" spd="slow"/>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Shape 300"/>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301" name="Shape 301"/>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302" name="Shape 302"/>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303" name="Shape 303"/>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304" name="Shape 304"/>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14</a:t>
            </a:fld>
            <a:endParaRPr/>
          </a:p>
        </p:txBody>
      </p:sp>
      <p:sp>
        <p:nvSpPr>
          <p:cNvPr id="305" name="Shape 305"/>
          <p:cNvSpPr>
            <a:spLocks noGrp="1"/>
          </p:cNvSpPr>
          <p:nvPr>
            <p:ph type="title"/>
          </p:nvPr>
        </p:nvSpPr>
        <p:spPr>
          <a:prstGeom prst="rect">
            <a:avLst/>
          </a:prstGeom>
        </p:spPr>
        <p:txBody>
          <a:bodyPr/>
          <a:lstStyle/>
          <a:p>
            <a:r>
              <a:t>SPARK DATAFRAMES</a:t>
            </a:r>
          </a:p>
        </p:txBody>
      </p:sp>
      <p:sp>
        <p:nvSpPr>
          <p:cNvPr id="306" name="Shape 306"/>
          <p:cNvSpPr>
            <a:spLocks noGrp="1"/>
          </p:cNvSpPr>
          <p:nvPr>
            <p:ph type="body" idx="1"/>
          </p:nvPr>
        </p:nvSpPr>
        <p:spPr>
          <a:prstGeom prst="rect">
            <a:avLst/>
          </a:prstGeom>
        </p:spPr>
        <p:txBody>
          <a:bodyPr/>
          <a:lstStyle/>
          <a:p>
            <a:pPr marL="0" indent="0">
              <a:lnSpc>
                <a:spcPct val="100000"/>
              </a:lnSpc>
              <a:spcBef>
                <a:spcPts val="1200"/>
              </a:spcBef>
              <a:buSzTx/>
              <a:buFontTx/>
              <a:buNone/>
            </a:pPr>
            <a:r>
              <a:t>A DataFrame is a distributed collection of data organized into named columns. </a:t>
            </a:r>
          </a:p>
          <a:p>
            <a:pPr marL="0" indent="0">
              <a:lnSpc>
                <a:spcPct val="100000"/>
              </a:lnSpc>
              <a:spcBef>
                <a:spcPts val="1200"/>
              </a:spcBef>
              <a:buSzTx/>
              <a:buFontTx/>
              <a:buNone/>
            </a:pPr>
            <a:r>
              <a:t>It is conceptually equivalent to a table in a relational database or a data frame in R/Python, but with richer optimizations under the hood. </a:t>
            </a:r>
          </a:p>
          <a:p>
            <a:pPr marL="0" indent="0">
              <a:lnSpc>
                <a:spcPct val="100000"/>
              </a:lnSpc>
              <a:spcBef>
                <a:spcPts val="1200"/>
              </a:spcBef>
              <a:buSzTx/>
              <a:buFontTx/>
              <a:buNone/>
            </a:pPr>
            <a:r>
              <a:t>DataFrames can be constructed from a wide array of sources such as: structured data files, tables in Hive, external databases, or existing RDDs.</a:t>
            </a:r>
          </a:p>
        </p:txBody>
      </p:sp>
    </p:spTree>
  </p:cSld>
  <p:clrMapOvr>
    <a:masterClrMapping/>
  </p:clrMapOvr>
  <p:transition xmlns:p14="http://schemas.microsoft.com/office/powerpoint/2010/main" spd="slow"/>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 name="Shape 308"/>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309" name="Shape 309"/>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310" name="Shape 310"/>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311" name="Shape 311"/>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312" name="Shape 312"/>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15</a:t>
            </a:fld>
            <a:endParaRPr/>
          </a:p>
        </p:txBody>
      </p:sp>
      <p:sp>
        <p:nvSpPr>
          <p:cNvPr id="313" name="Shape 313"/>
          <p:cNvSpPr>
            <a:spLocks noGrp="1"/>
          </p:cNvSpPr>
          <p:nvPr>
            <p:ph type="title"/>
          </p:nvPr>
        </p:nvSpPr>
        <p:spPr>
          <a:prstGeom prst="rect">
            <a:avLst/>
          </a:prstGeom>
        </p:spPr>
        <p:txBody>
          <a:bodyPr/>
          <a:lstStyle/>
          <a:p>
            <a:r>
              <a:t>SPARK DATASETS</a:t>
            </a:r>
          </a:p>
        </p:txBody>
      </p:sp>
      <p:sp>
        <p:nvSpPr>
          <p:cNvPr id="314" name="Shape 314"/>
          <p:cNvSpPr>
            <a:spLocks noGrp="1"/>
          </p:cNvSpPr>
          <p:nvPr>
            <p:ph type="body" idx="1"/>
          </p:nvPr>
        </p:nvSpPr>
        <p:spPr>
          <a:prstGeom prst="rect">
            <a:avLst/>
          </a:prstGeom>
        </p:spPr>
        <p:txBody>
          <a:bodyPr/>
          <a:lstStyle/>
          <a:p>
            <a:pPr marL="0" indent="0">
              <a:lnSpc>
                <a:spcPct val="100000"/>
              </a:lnSpc>
              <a:spcBef>
                <a:spcPts val="1200"/>
              </a:spcBef>
              <a:buSzTx/>
              <a:buFontTx/>
              <a:buNone/>
            </a:pPr>
            <a:r>
              <a:t>A Dataset is a new experimental interface added in Spark 1.6 that tries to provide the benefits of RDDs (strong typing, ability to use powerful lambda functions) with the benefits of Spark SQL’s optimized execution engine. </a:t>
            </a:r>
          </a:p>
          <a:p>
            <a:pPr marL="0" indent="0">
              <a:lnSpc>
                <a:spcPct val="100000"/>
              </a:lnSpc>
              <a:spcBef>
                <a:spcPts val="1200"/>
              </a:spcBef>
              <a:buSzTx/>
              <a:buFontTx/>
              <a:buNone/>
            </a:pPr>
            <a:endParaRPr/>
          </a:p>
          <a:p>
            <a:pPr marL="0" indent="0">
              <a:lnSpc>
                <a:spcPct val="100000"/>
              </a:lnSpc>
              <a:spcBef>
                <a:spcPts val="1200"/>
              </a:spcBef>
              <a:buSzTx/>
              <a:buFontTx/>
              <a:buNone/>
            </a:pPr>
            <a:r>
              <a:t>A Dataset can be constructed from JVM objects and then manipulated using functional transformations (map, flatMap, filter, etc.).</a:t>
            </a:r>
          </a:p>
          <a:p>
            <a:pPr marL="0" indent="0">
              <a:lnSpc>
                <a:spcPct val="100000"/>
              </a:lnSpc>
              <a:spcBef>
                <a:spcPts val="1200"/>
              </a:spcBef>
              <a:buSzTx/>
              <a:buFontTx/>
              <a:buNone/>
            </a:pPr>
            <a:endParaRPr/>
          </a:p>
          <a:p>
            <a:pPr marL="0" indent="0">
              <a:lnSpc>
                <a:spcPct val="100000"/>
              </a:lnSpc>
              <a:spcBef>
                <a:spcPts val="1200"/>
              </a:spcBef>
              <a:buSzTx/>
              <a:buFontTx/>
              <a:buNone/>
            </a:pPr>
            <a:r>
              <a:t>The unified Dataset API can be used both in Scala and Java. Python does not yet have support for the Dataset API. Full python support will be added in a future release.</a:t>
            </a:r>
          </a:p>
        </p:txBody>
      </p:sp>
    </p:spTree>
  </p:cSld>
  <p:clrMapOvr>
    <a:masterClrMapping/>
  </p:clrMapOvr>
  <p:transition xmlns:p14="http://schemas.microsoft.com/office/powerpoint/2010/main" spd="slow"/>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6" name="Shape 316"/>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317" name="Shape 317"/>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318" name="Shape 318"/>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319" name="Shape 319"/>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320" name="Shape 320"/>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16</a:t>
            </a:fld>
            <a:endParaRPr/>
          </a:p>
        </p:txBody>
      </p:sp>
      <p:sp>
        <p:nvSpPr>
          <p:cNvPr id="321" name="Shape 321"/>
          <p:cNvSpPr>
            <a:spLocks noGrp="1"/>
          </p:cNvSpPr>
          <p:nvPr>
            <p:ph type="title"/>
          </p:nvPr>
        </p:nvSpPr>
        <p:spPr>
          <a:prstGeom prst="rect">
            <a:avLst/>
          </a:prstGeom>
        </p:spPr>
        <p:txBody>
          <a:bodyPr/>
          <a:lstStyle/>
          <a:p>
            <a:r>
              <a:t>SPARK MLLIB &amp; SPARK ML</a:t>
            </a:r>
          </a:p>
        </p:txBody>
      </p:sp>
      <p:sp>
        <p:nvSpPr>
          <p:cNvPr id="322" name="Shape 322"/>
          <p:cNvSpPr>
            <a:spLocks noGrp="1"/>
          </p:cNvSpPr>
          <p:nvPr>
            <p:ph type="body" idx="1"/>
          </p:nvPr>
        </p:nvSpPr>
        <p:spPr>
          <a:prstGeom prst="rect">
            <a:avLst/>
          </a:prstGeom>
        </p:spPr>
        <p:txBody>
          <a:bodyPr/>
          <a:lstStyle/>
          <a:p>
            <a:pPr marL="0" indent="0">
              <a:lnSpc>
                <a:spcPct val="100000"/>
              </a:lnSpc>
              <a:spcBef>
                <a:spcPts val="1200"/>
              </a:spcBef>
              <a:buSzTx/>
              <a:buFontTx/>
              <a:buNone/>
            </a:pPr>
            <a:endParaRPr/>
          </a:p>
          <a:p>
            <a:pPr marL="174625" indent="-174625">
              <a:lnSpc>
                <a:spcPct val="100000"/>
              </a:lnSpc>
              <a:spcBef>
                <a:spcPts val="1200"/>
              </a:spcBef>
            </a:pPr>
            <a:r>
              <a:t>spark.mllib contains the original API built on top of RDDs.</a:t>
            </a:r>
          </a:p>
          <a:p>
            <a:pPr marL="174625" indent="-174625">
              <a:lnSpc>
                <a:spcPct val="100000"/>
              </a:lnSpc>
              <a:spcBef>
                <a:spcPts val="1200"/>
              </a:spcBef>
            </a:pPr>
            <a:r>
              <a:t>spark.ml provides higher-level API built on top of DataFrames for constructing ML pipelines.</a:t>
            </a:r>
          </a:p>
        </p:txBody>
      </p:sp>
    </p:spTree>
  </p:cSld>
  <p:clrMapOvr>
    <a:masterClrMapping/>
  </p:clrMapOvr>
  <p:transition xmlns:p14="http://schemas.microsoft.com/office/powerpoint/2010/main" spd="slow"/>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 name="Shape 324"/>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325" name="Shape 325"/>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326" name="Shape 326"/>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327" name="Shape 327"/>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328" name="Shape 328"/>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17</a:t>
            </a:fld>
            <a:endParaRPr/>
          </a:p>
        </p:txBody>
      </p:sp>
      <p:sp>
        <p:nvSpPr>
          <p:cNvPr id="329" name="Shape 329"/>
          <p:cNvSpPr>
            <a:spLocks noGrp="1"/>
          </p:cNvSpPr>
          <p:nvPr>
            <p:ph type="title"/>
          </p:nvPr>
        </p:nvSpPr>
        <p:spPr>
          <a:prstGeom prst="rect">
            <a:avLst/>
          </a:prstGeom>
        </p:spPr>
        <p:txBody>
          <a:bodyPr/>
          <a:lstStyle/>
          <a:p>
            <a:r>
              <a:t>SPARK MLLIB</a:t>
            </a:r>
          </a:p>
        </p:txBody>
      </p:sp>
      <p:sp>
        <p:nvSpPr>
          <p:cNvPr id="330" name="Shape 330"/>
          <p:cNvSpPr>
            <a:spLocks noGrp="1"/>
          </p:cNvSpPr>
          <p:nvPr>
            <p:ph type="body" idx="1"/>
          </p:nvPr>
        </p:nvSpPr>
        <p:spPr>
          <a:prstGeom prst="rect">
            <a:avLst/>
          </a:prstGeom>
        </p:spPr>
        <p:txBody>
          <a:bodyPr numCol="3" spcCol="421338"/>
          <a:lstStyle/>
          <a:p>
            <a:pPr marL="0" indent="0">
              <a:lnSpc>
                <a:spcPct val="100000"/>
              </a:lnSpc>
              <a:spcBef>
                <a:spcPts val="1200"/>
              </a:spcBef>
              <a:buSzTx/>
              <a:buFontTx/>
              <a:buNone/>
              <a:defRPr sz="1200"/>
            </a:pPr>
            <a:r>
              <a:t>Data types</a:t>
            </a:r>
          </a:p>
          <a:p>
            <a:pPr marL="0" indent="0">
              <a:lnSpc>
                <a:spcPct val="100000"/>
              </a:lnSpc>
              <a:spcBef>
                <a:spcPts val="1200"/>
              </a:spcBef>
              <a:buSzTx/>
              <a:buFontTx/>
              <a:buNone/>
              <a:defRPr sz="1200"/>
            </a:pPr>
            <a:r>
              <a:t>Basic statistics</a:t>
            </a:r>
          </a:p>
          <a:p>
            <a:pPr marL="104775" indent="-104775">
              <a:lnSpc>
                <a:spcPct val="100000"/>
              </a:lnSpc>
              <a:spcBef>
                <a:spcPts val="1200"/>
              </a:spcBef>
              <a:defRPr sz="1200"/>
            </a:pPr>
            <a:r>
              <a:t>summary statistics</a:t>
            </a:r>
          </a:p>
          <a:p>
            <a:pPr marL="104775" indent="-104775">
              <a:lnSpc>
                <a:spcPct val="100000"/>
              </a:lnSpc>
              <a:spcBef>
                <a:spcPts val="1200"/>
              </a:spcBef>
              <a:defRPr sz="1200"/>
            </a:pPr>
            <a:r>
              <a:t>correlations</a:t>
            </a:r>
          </a:p>
          <a:p>
            <a:pPr marL="104775" indent="-104775">
              <a:lnSpc>
                <a:spcPct val="100000"/>
              </a:lnSpc>
              <a:spcBef>
                <a:spcPts val="1200"/>
              </a:spcBef>
              <a:defRPr sz="1200"/>
            </a:pPr>
            <a:r>
              <a:t>stratified sampling</a:t>
            </a:r>
          </a:p>
          <a:p>
            <a:pPr marL="104775" indent="-104775">
              <a:lnSpc>
                <a:spcPct val="100000"/>
              </a:lnSpc>
              <a:spcBef>
                <a:spcPts val="1200"/>
              </a:spcBef>
              <a:defRPr sz="1200"/>
            </a:pPr>
            <a:r>
              <a:t>hypothesis testing</a:t>
            </a:r>
          </a:p>
          <a:p>
            <a:pPr marL="104775" indent="-104775">
              <a:lnSpc>
                <a:spcPct val="100000"/>
              </a:lnSpc>
              <a:spcBef>
                <a:spcPts val="1200"/>
              </a:spcBef>
              <a:defRPr sz="1200"/>
            </a:pPr>
            <a:r>
              <a:t>streaming significance testing</a:t>
            </a:r>
          </a:p>
          <a:p>
            <a:pPr marL="104775" indent="-104775">
              <a:lnSpc>
                <a:spcPct val="100000"/>
              </a:lnSpc>
              <a:spcBef>
                <a:spcPts val="1200"/>
              </a:spcBef>
              <a:defRPr sz="1200"/>
            </a:pPr>
            <a:r>
              <a:t>random data generation</a:t>
            </a:r>
          </a:p>
          <a:p>
            <a:pPr marL="0" indent="0">
              <a:lnSpc>
                <a:spcPct val="100000"/>
              </a:lnSpc>
              <a:spcBef>
                <a:spcPts val="1200"/>
              </a:spcBef>
              <a:buSzTx/>
              <a:buFontTx/>
              <a:buNone/>
              <a:defRPr sz="1200"/>
            </a:pPr>
            <a:r>
              <a:t>Classification and regression</a:t>
            </a:r>
          </a:p>
          <a:p>
            <a:pPr marL="104775" indent="-104775">
              <a:lnSpc>
                <a:spcPct val="100000"/>
              </a:lnSpc>
              <a:spcBef>
                <a:spcPts val="1200"/>
              </a:spcBef>
              <a:defRPr sz="1200"/>
            </a:pPr>
            <a:r>
              <a:t>linear models (SVMs, logistic regression, linear regression)</a:t>
            </a:r>
          </a:p>
          <a:p>
            <a:pPr marL="104775" indent="-104775">
              <a:lnSpc>
                <a:spcPct val="100000"/>
              </a:lnSpc>
              <a:spcBef>
                <a:spcPts val="1200"/>
              </a:spcBef>
              <a:defRPr sz="1200"/>
            </a:pPr>
            <a:r>
              <a:t>naive Bayes</a:t>
            </a:r>
          </a:p>
          <a:p>
            <a:pPr marL="104775" indent="-104775">
              <a:lnSpc>
                <a:spcPct val="100000"/>
              </a:lnSpc>
              <a:spcBef>
                <a:spcPts val="1200"/>
              </a:spcBef>
              <a:defRPr sz="1200"/>
            </a:pPr>
            <a:r>
              <a:t>decision trees</a:t>
            </a:r>
          </a:p>
          <a:p>
            <a:pPr marL="104775" indent="-104775">
              <a:lnSpc>
                <a:spcPct val="100000"/>
              </a:lnSpc>
              <a:spcBef>
                <a:spcPts val="1200"/>
              </a:spcBef>
              <a:defRPr sz="1200"/>
            </a:pPr>
            <a:r>
              <a:t>ensembles of trees (Random Forests and Gradient-Boosted Trees)</a:t>
            </a:r>
          </a:p>
          <a:p>
            <a:pPr marL="104775" indent="-104775">
              <a:lnSpc>
                <a:spcPct val="100000"/>
              </a:lnSpc>
              <a:spcBef>
                <a:spcPts val="1200"/>
              </a:spcBef>
              <a:defRPr sz="1200"/>
            </a:pPr>
            <a:r>
              <a:t>isotonic regression</a:t>
            </a:r>
          </a:p>
          <a:p>
            <a:pPr marL="0" indent="0">
              <a:lnSpc>
                <a:spcPct val="100000"/>
              </a:lnSpc>
              <a:spcBef>
                <a:spcPts val="1200"/>
              </a:spcBef>
              <a:buSzTx/>
              <a:buFontTx/>
              <a:buNone/>
              <a:defRPr sz="1200"/>
            </a:pPr>
            <a:r>
              <a:t>Collaborative filtering</a:t>
            </a:r>
          </a:p>
          <a:p>
            <a:pPr marL="104775" indent="-104775">
              <a:lnSpc>
                <a:spcPct val="100000"/>
              </a:lnSpc>
              <a:spcBef>
                <a:spcPts val="1200"/>
              </a:spcBef>
              <a:defRPr sz="1200"/>
            </a:pPr>
            <a:r>
              <a:t>alternating least squares (ALS)</a:t>
            </a:r>
          </a:p>
          <a:p>
            <a:pPr marL="0" indent="0">
              <a:lnSpc>
                <a:spcPct val="100000"/>
              </a:lnSpc>
              <a:spcBef>
                <a:spcPts val="1200"/>
              </a:spcBef>
              <a:buSzTx/>
              <a:buFontTx/>
              <a:buNone/>
              <a:defRPr sz="1200"/>
            </a:pPr>
            <a:r>
              <a:t>Clustering</a:t>
            </a:r>
          </a:p>
          <a:p>
            <a:pPr marL="104775" indent="-104775">
              <a:lnSpc>
                <a:spcPct val="100000"/>
              </a:lnSpc>
              <a:spcBef>
                <a:spcPts val="1200"/>
              </a:spcBef>
              <a:defRPr sz="1200"/>
            </a:pPr>
            <a:r>
              <a:t>k-means</a:t>
            </a:r>
          </a:p>
          <a:p>
            <a:pPr marL="104775" indent="-104775">
              <a:lnSpc>
                <a:spcPct val="100000"/>
              </a:lnSpc>
              <a:spcBef>
                <a:spcPts val="1200"/>
              </a:spcBef>
              <a:defRPr sz="1200"/>
            </a:pPr>
            <a:r>
              <a:t>Gaussian mixture</a:t>
            </a:r>
          </a:p>
          <a:p>
            <a:pPr marL="104775" indent="-104775">
              <a:lnSpc>
                <a:spcPct val="100000"/>
              </a:lnSpc>
              <a:spcBef>
                <a:spcPts val="1200"/>
              </a:spcBef>
              <a:defRPr sz="1200"/>
            </a:pPr>
            <a:r>
              <a:t>power iteration clustering (PIC)</a:t>
            </a:r>
          </a:p>
          <a:p>
            <a:pPr marL="104775" indent="-104775">
              <a:lnSpc>
                <a:spcPct val="100000"/>
              </a:lnSpc>
              <a:spcBef>
                <a:spcPts val="1200"/>
              </a:spcBef>
              <a:defRPr sz="1200"/>
            </a:pPr>
            <a:r>
              <a:t>latent Dirichlet allocation (LDA)</a:t>
            </a:r>
          </a:p>
          <a:p>
            <a:pPr marL="104775" indent="-104775">
              <a:lnSpc>
                <a:spcPct val="100000"/>
              </a:lnSpc>
              <a:spcBef>
                <a:spcPts val="1200"/>
              </a:spcBef>
              <a:defRPr sz="1200"/>
            </a:pPr>
            <a:r>
              <a:t>bisecting k-means</a:t>
            </a:r>
          </a:p>
          <a:p>
            <a:pPr marL="104775" indent="-104775">
              <a:lnSpc>
                <a:spcPct val="100000"/>
              </a:lnSpc>
              <a:spcBef>
                <a:spcPts val="1200"/>
              </a:spcBef>
              <a:defRPr sz="1200"/>
            </a:pPr>
            <a:r>
              <a:t>streaming k-means</a:t>
            </a:r>
          </a:p>
          <a:p>
            <a:pPr marL="0" indent="0">
              <a:lnSpc>
                <a:spcPct val="100000"/>
              </a:lnSpc>
              <a:spcBef>
                <a:spcPts val="1200"/>
              </a:spcBef>
              <a:buSzTx/>
              <a:buFontTx/>
              <a:buNone/>
              <a:defRPr sz="1200"/>
            </a:pPr>
            <a:r>
              <a:t>Dimensionality reduction</a:t>
            </a:r>
          </a:p>
          <a:p>
            <a:pPr marL="104775" indent="-104775">
              <a:lnSpc>
                <a:spcPct val="100000"/>
              </a:lnSpc>
              <a:spcBef>
                <a:spcPts val="1200"/>
              </a:spcBef>
              <a:defRPr sz="1200"/>
            </a:pPr>
            <a:r>
              <a:t>singular value decomposition (SVD)</a:t>
            </a:r>
          </a:p>
          <a:p>
            <a:pPr marL="104775" indent="-104775">
              <a:lnSpc>
                <a:spcPct val="100000"/>
              </a:lnSpc>
              <a:spcBef>
                <a:spcPts val="1200"/>
              </a:spcBef>
              <a:defRPr sz="1200"/>
            </a:pPr>
            <a:r>
              <a:t>principal component analysis (PCA)</a:t>
            </a:r>
          </a:p>
          <a:p>
            <a:pPr marL="0" indent="0">
              <a:lnSpc>
                <a:spcPct val="100000"/>
              </a:lnSpc>
              <a:spcBef>
                <a:spcPts val="1200"/>
              </a:spcBef>
              <a:buSzTx/>
              <a:buFontTx/>
              <a:buNone/>
              <a:defRPr sz="1200"/>
            </a:pPr>
            <a:r>
              <a:t>Feature extraction and transformation</a:t>
            </a:r>
          </a:p>
          <a:p>
            <a:pPr marL="0" indent="0">
              <a:lnSpc>
                <a:spcPct val="100000"/>
              </a:lnSpc>
              <a:spcBef>
                <a:spcPts val="1200"/>
              </a:spcBef>
              <a:buSzTx/>
              <a:buFontTx/>
              <a:buNone/>
              <a:defRPr sz="1200"/>
            </a:pPr>
            <a:r>
              <a:t>Frequent pattern mining</a:t>
            </a:r>
          </a:p>
          <a:p>
            <a:pPr marL="104775" indent="-104775">
              <a:lnSpc>
                <a:spcPct val="100000"/>
              </a:lnSpc>
              <a:spcBef>
                <a:spcPts val="1200"/>
              </a:spcBef>
              <a:defRPr sz="1200"/>
            </a:pPr>
            <a:r>
              <a:t>FP-growth</a:t>
            </a:r>
          </a:p>
          <a:p>
            <a:pPr marL="104775" indent="-104775">
              <a:lnSpc>
                <a:spcPct val="100000"/>
              </a:lnSpc>
              <a:spcBef>
                <a:spcPts val="1200"/>
              </a:spcBef>
              <a:defRPr sz="1200"/>
            </a:pPr>
            <a:r>
              <a:t>association rules</a:t>
            </a:r>
          </a:p>
          <a:p>
            <a:pPr marL="104775" indent="-104775">
              <a:lnSpc>
                <a:spcPct val="100000"/>
              </a:lnSpc>
              <a:spcBef>
                <a:spcPts val="1200"/>
              </a:spcBef>
              <a:defRPr sz="1200"/>
            </a:pPr>
            <a:r>
              <a:t>PrefixSpan</a:t>
            </a:r>
          </a:p>
          <a:p>
            <a:pPr marL="0" indent="0">
              <a:lnSpc>
                <a:spcPct val="100000"/>
              </a:lnSpc>
              <a:spcBef>
                <a:spcPts val="1200"/>
              </a:spcBef>
              <a:buSzTx/>
              <a:buFontTx/>
              <a:buNone/>
              <a:defRPr sz="1200"/>
            </a:pPr>
            <a:r>
              <a:t>Evaluation metrics</a:t>
            </a:r>
          </a:p>
          <a:p>
            <a:pPr marL="0" indent="0">
              <a:lnSpc>
                <a:spcPct val="100000"/>
              </a:lnSpc>
              <a:spcBef>
                <a:spcPts val="1200"/>
              </a:spcBef>
              <a:buSzTx/>
              <a:buFontTx/>
              <a:buNone/>
              <a:defRPr sz="1200"/>
            </a:pPr>
            <a:r>
              <a:t>PMML model export</a:t>
            </a:r>
          </a:p>
          <a:p>
            <a:pPr marL="0" indent="0">
              <a:lnSpc>
                <a:spcPct val="100000"/>
              </a:lnSpc>
              <a:spcBef>
                <a:spcPts val="1200"/>
              </a:spcBef>
              <a:buSzTx/>
              <a:buFontTx/>
              <a:buNone/>
              <a:defRPr sz="1200"/>
            </a:pPr>
            <a:r>
              <a:t>Optimization (developer)</a:t>
            </a:r>
          </a:p>
        </p:txBody>
      </p:sp>
    </p:spTree>
  </p:cSld>
  <p:clrMapOvr>
    <a:masterClrMapping/>
  </p:clrMapOvr>
  <p:transition xmlns:p14="http://schemas.microsoft.com/office/powerpoint/2010/main" spd="slow"/>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2" name="pasted-image.png"/>
          <p:cNvPicPr>
            <a:picLocks noChangeAspect="1"/>
          </p:cNvPicPr>
          <p:nvPr/>
        </p:nvPicPr>
        <p:blipFill>
          <a:blip r:embed="rId2">
            <a:extLst/>
          </a:blip>
          <a:stretch>
            <a:fillRect/>
          </a:stretch>
        </p:blipFill>
        <p:spPr>
          <a:xfrm>
            <a:off x="-1836" y="-2942252"/>
            <a:ext cx="9366747" cy="8195904"/>
          </a:xfrm>
          <a:prstGeom prst="rect">
            <a:avLst/>
          </a:prstGeom>
          <a:ln w="12700">
            <a:miter lim="400000"/>
          </a:ln>
        </p:spPr>
      </p:pic>
      <p:sp>
        <p:nvSpPr>
          <p:cNvPr id="333" name="Shape 333"/>
          <p:cNvSpPr>
            <a:spLocks noGrp="1"/>
          </p:cNvSpPr>
          <p:nvPr>
            <p:ph type="title"/>
          </p:nvPr>
        </p:nvSpPr>
        <p:spPr>
          <a:xfrm>
            <a:off x="1689794" y="1150143"/>
            <a:ext cx="5983487" cy="1163837"/>
          </a:xfrm>
          <a:prstGeom prst="rect">
            <a:avLst/>
          </a:prstGeom>
        </p:spPr>
        <p:txBody>
          <a:bodyPr/>
          <a:lstStyle>
            <a:lvl1pPr>
              <a:defRPr b="1">
                <a:latin typeface="+mj-lt"/>
                <a:ea typeface="+mj-ea"/>
                <a:cs typeface="+mj-cs"/>
                <a:sym typeface="Helvetica"/>
              </a:defRPr>
            </a:lvl1pPr>
          </a:lstStyle>
          <a:p>
            <a:r>
              <a:t>Pipelines</a:t>
            </a:r>
          </a:p>
        </p:txBody>
      </p:sp>
    </p:spTree>
  </p:cSld>
  <p:clrMapOvr>
    <a:masterClrMapping/>
  </p:clrMapOvr>
  <p:transition xmlns:p14="http://schemas.microsoft.com/office/powerpoint/2010/main" spd="slow"/>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5" name="Shape 335"/>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336" name="Shape 336"/>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337" name="Shape 337"/>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338" name="Shape 338"/>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339" name="Shape 339"/>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19</a:t>
            </a:fld>
            <a:endParaRPr/>
          </a:p>
        </p:txBody>
      </p:sp>
      <p:sp>
        <p:nvSpPr>
          <p:cNvPr id="340" name="Shape 340"/>
          <p:cNvSpPr>
            <a:spLocks noGrp="1"/>
          </p:cNvSpPr>
          <p:nvPr>
            <p:ph type="title"/>
          </p:nvPr>
        </p:nvSpPr>
        <p:spPr>
          <a:prstGeom prst="rect">
            <a:avLst/>
          </a:prstGeom>
        </p:spPr>
        <p:txBody>
          <a:bodyPr/>
          <a:lstStyle/>
          <a:p>
            <a:r>
              <a:t>PIPELINES</a:t>
            </a:r>
          </a:p>
        </p:txBody>
      </p:sp>
      <p:sp>
        <p:nvSpPr>
          <p:cNvPr id="341" name="Shape 341"/>
          <p:cNvSpPr>
            <a:spLocks noGrp="1"/>
          </p:cNvSpPr>
          <p:nvPr>
            <p:ph type="body" idx="1"/>
          </p:nvPr>
        </p:nvSpPr>
        <p:spPr>
          <a:prstGeom prst="rect">
            <a:avLst/>
          </a:prstGeom>
        </p:spPr>
        <p:txBody>
          <a:bodyPr/>
          <a:lstStyle/>
          <a:p>
            <a:pPr marL="0" indent="0">
              <a:lnSpc>
                <a:spcPct val="100000"/>
              </a:lnSpc>
              <a:spcBef>
                <a:spcPts val="1200"/>
              </a:spcBef>
              <a:buSzTx/>
              <a:buFontTx/>
              <a:buNone/>
            </a:pPr>
            <a:r>
              <a:t>Two types of pipelines</a:t>
            </a:r>
          </a:p>
          <a:p>
            <a:pPr marL="0" indent="0">
              <a:lnSpc>
                <a:spcPct val="100000"/>
              </a:lnSpc>
              <a:spcBef>
                <a:spcPts val="1200"/>
              </a:spcBef>
              <a:buSzTx/>
              <a:buFontTx/>
              <a:buNone/>
            </a:pPr>
            <a:endParaRPr/>
          </a:p>
          <a:p>
            <a:pPr>
              <a:lnSpc>
                <a:spcPct val="100000"/>
              </a:lnSpc>
              <a:spcBef>
                <a:spcPts val="1200"/>
              </a:spcBef>
            </a:pPr>
            <a:r>
              <a:t>Transformer - takes a dataset as input and produces an augmented dataset as output. For example, a transformer may read a column (e.g., text), map it into a new column (e.g., feature vectors), and output a new DataFrame with the mapped column appended</a:t>
            </a:r>
          </a:p>
          <a:p>
            <a:pPr>
              <a:lnSpc>
                <a:spcPct val="100000"/>
              </a:lnSpc>
              <a:spcBef>
                <a:spcPts val="1200"/>
              </a:spcBef>
            </a:pPr>
            <a:r>
              <a:t>Estimator - basically training a model, it must be first fit on the input dataset to produce a model. For example, a learning algorithm such as LogisticRegression is an Estimator.</a:t>
            </a:r>
          </a:p>
        </p:txBody>
      </p:sp>
    </p:spTree>
  </p:cSld>
  <p:clrMapOvr>
    <a:masterClrMapping/>
  </p:clrMapOvr>
  <p:transition xmlns:p14="http://schemas.microsoft.com/office/powerpoint/2010/main" spd="slow"/>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 name="Shape 204"/>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05" name="Shape 205"/>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06" name="Shape 206"/>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07" name="Shape 207"/>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08" name="Shape 208"/>
          <p:cNvSpPr>
            <a:spLocks noGrp="1"/>
          </p:cNvSpPr>
          <p:nvPr>
            <p:ph type="sldNum" sz="quarter" idx="2"/>
          </p:nvPr>
        </p:nvSpPr>
        <p:spPr>
          <a:xfrm>
            <a:off x="8685361" y="514350"/>
            <a:ext cx="183853" cy="342900"/>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2</a:t>
            </a:fld>
            <a:endParaRPr/>
          </a:p>
        </p:txBody>
      </p:sp>
      <p:sp>
        <p:nvSpPr>
          <p:cNvPr id="209" name="Shape 209"/>
          <p:cNvSpPr>
            <a:spLocks noGrp="1"/>
          </p:cNvSpPr>
          <p:nvPr>
            <p:ph type="title"/>
          </p:nvPr>
        </p:nvSpPr>
        <p:spPr>
          <a:prstGeom prst="rect">
            <a:avLst/>
          </a:prstGeom>
        </p:spPr>
        <p:txBody>
          <a:bodyPr/>
          <a:lstStyle/>
          <a:p>
            <a:r>
              <a:t>AWS - SPARK - JUPYTER</a:t>
            </a:r>
          </a:p>
        </p:txBody>
      </p:sp>
      <p:pic>
        <p:nvPicPr>
          <p:cNvPr id="210" name="pasted-image.png"/>
          <p:cNvPicPr>
            <a:picLocks noChangeAspect="1"/>
          </p:cNvPicPr>
          <p:nvPr/>
        </p:nvPicPr>
        <p:blipFill>
          <a:blip r:embed="rId2">
            <a:extLst/>
          </a:blip>
          <a:stretch>
            <a:fillRect/>
          </a:stretch>
        </p:blipFill>
        <p:spPr>
          <a:xfrm>
            <a:off x="873000" y="1403647"/>
            <a:ext cx="1171825" cy="1171824"/>
          </a:xfrm>
          <a:prstGeom prst="rect">
            <a:avLst/>
          </a:prstGeom>
          <a:ln w="25400"/>
        </p:spPr>
      </p:pic>
      <p:pic>
        <p:nvPicPr>
          <p:cNvPr id="211" name="pasted-image.png"/>
          <p:cNvPicPr>
            <a:picLocks noChangeAspect="1"/>
          </p:cNvPicPr>
          <p:nvPr/>
        </p:nvPicPr>
        <p:blipFill>
          <a:blip r:embed="rId3">
            <a:extLst/>
          </a:blip>
          <a:stretch>
            <a:fillRect/>
          </a:stretch>
        </p:blipFill>
        <p:spPr>
          <a:xfrm>
            <a:off x="6838343" y="1163693"/>
            <a:ext cx="1651732" cy="1651732"/>
          </a:xfrm>
          <a:prstGeom prst="rect">
            <a:avLst/>
          </a:prstGeom>
          <a:ln w="25400"/>
        </p:spPr>
      </p:pic>
      <p:pic>
        <p:nvPicPr>
          <p:cNvPr id="212" name="pasted-image.png"/>
          <p:cNvPicPr>
            <a:picLocks noChangeAspect="1"/>
          </p:cNvPicPr>
          <p:nvPr/>
        </p:nvPicPr>
        <p:blipFill>
          <a:blip r:embed="rId4">
            <a:extLst/>
          </a:blip>
          <a:stretch>
            <a:fillRect/>
          </a:stretch>
        </p:blipFill>
        <p:spPr>
          <a:xfrm>
            <a:off x="3616959" y="1153576"/>
            <a:ext cx="1990215" cy="2127787"/>
          </a:xfrm>
          <a:prstGeom prst="rect">
            <a:avLst/>
          </a:prstGeom>
          <a:ln w="25400"/>
        </p:spPr>
      </p:pic>
      <p:pic>
        <p:nvPicPr>
          <p:cNvPr id="213" name="pasted-image.png"/>
          <p:cNvPicPr>
            <a:picLocks noChangeAspect="1"/>
          </p:cNvPicPr>
          <p:nvPr/>
        </p:nvPicPr>
        <p:blipFill>
          <a:blip r:embed="rId5">
            <a:extLst/>
          </a:blip>
          <a:stretch>
            <a:fillRect/>
          </a:stretch>
        </p:blipFill>
        <p:spPr>
          <a:xfrm>
            <a:off x="1817687" y="3683000"/>
            <a:ext cx="1943101" cy="1016000"/>
          </a:xfrm>
          <a:prstGeom prst="rect">
            <a:avLst/>
          </a:prstGeom>
          <a:ln w="25400"/>
        </p:spPr>
      </p:pic>
      <p:pic>
        <p:nvPicPr>
          <p:cNvPr id="214" name="pasted-image.png"/>
          <p:cNvPicPr>
            <a:picLocks noChangeAspect="1"/>
          </p:cNvPicPr>
          <p:nvPr/>
        </p:nvPicPr>
        <p:blipFill>
          <a:blip r:embed="rId6">
            <a:extLst/>
          </a:blip>
          <a:stretch>
            <a:fillRect/>
          </a:stretch>
        </p:blipFill>
        <p:spPr>
          <a:xfrm>
            <a:off x="4408487" y="3270250"/>
            <a:ext cx="4406901" cy="1841500"/>
          </a:xfrm>
          <a:prstGeom prst="rect">
            <a:avLst/>
          </a:prstGeom>
          <a:ln w="25400"/>
        </p:spPr>
      </p:pic>
    </p:spTree>
  </p:cSld>
  <p:clrMapOvr>
    <a:masterClrMapping/>
  </p:clrMapOvr>
  <p:transition xmlns:p14="http://schemas.microsoft.com/office/powerpoint/2010/main" spd="slow"/>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3" name="Shape 343"/>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344" name="Shape 344"/>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345" name="Shape 345"/>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346" name="Shape 346"/>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347" name="Shape 347"/>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20</a:t>
            </a:fld>
            <a:endParaRPr/>
          </a:p>
        </p:txBody>
      </p:sp>
      <p:sp>
        <p:nvSpPr>
          <p:cNvPr id="348" name="Shape 348"/>
          <p:cNvSpPr>
            <a:spLocks noGrp="1"/>
          </p:cNvSpPr>
          <p:nvPr>
            <p:ph type="title"/>
          </p:nvPr>
        </p:nvSpPr>
        <p:spPr>
          <a:prstGeom prst="rect">
            <a:avLst/>
          </a:prstGeom>
        </p:spPr>
        <p:txBody>
          <a:bodyPr/>
          <a:lstStyle/>
          <a:p>
            <a:r>
              <a:t>PIPELINES</a:t>
            </a:r>
          </a:p>
        </p:txBody>
      </p:sp>
      <p:pic>
        <p:nvPicPr>
          <p:cNvPr id="349" name="pasted-image.png"/>
          <p:cNvPicPr>
            <a:picLocks noChangeAspect="1"/>
          </p:cNvPicPr>
          <p:nvPr/>
        </p:nvPicPr>
        <p:blipFill>
          <a:blip r:embed="rId2">
            <a:extLst/>
          </a:blip>
          <a:stretch>
            <a:fillRect/>
          </a:stretch>
        </p:blipFill>
        <p:spPr>
          <a:xfrm>
            <a:off x="377865" y="1363392"/>
            <a:ext cx="8607345" cy="2531016"/>
          </a:xfrm>
          <a:prstGeom prst="rect">
            <a:avLst/>
          </a:prstGeom>
          <a:ln w="12700">
            <a:miter lim="400000"/>
          </a:ln>
        </p:spPr>
      </p:pic>
    </p:spTree>
  </p:cSld>
  <p:clrMapOvr>
    <a:masterClrMapping/>
  </p:clrMapOvr>
  <p:transition xmlns:p14="http://schemas.microsoft.com/office/powerpoint/2010/main" spd="slow"/>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1" name="Shape 351"/>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352" name="Shape 352"/>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353" name="Shape 353"/>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354" name="Shape 354"/>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355" name="Shape 355"/>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21</a:t>
            </a:fld>
            <a:endParaRPr/>
          </a:p>
        </p:txBody>
      </p:sp>
      <p:sp>
        <p:nvSpPr>
          <p:cNvPr id="356" name="Shape 356"/>
          <p:cNvSpPr>
            <a:spLocks noGrp="1"/>
          </p:cNvSpPr>
          <p:nvPr>
            <p:ph type="title"/>
          </p:nvPr>
        </p:nvSpPr>
        <p:spPr>
          <a:prstGeom prst="rect">
            <a:avLst/>
          </a:prstGeom>
        </p:spPr>
        <p:txBody>
          <a:bodyPr/>
          <a:lstStyle/>
          <a:p>
            <a:r>
              <a:t>SPARK GRAPHX</a:t>
            </a:r>
          </a:p>
        </p:txBody>
      </p:sp>
      <p:sp>
        <p:nvSpPr>
          <p:cNvPr id="357" name="Shape 357"/>
          <p:cNvSpPr>
            <a:spLocks noGrp="1"/>
          </p:cNvSpPr>
          <p:nvPr>
            <p:ph type="body" sz="half" idx="1"/>
          </p:nvPr>
        </p:nvSpPr>
        <p:spPr>
          <a:xfrm>
            <a:off x="468153" y="983297"/>
            <a:ext cx="4252939" cy="4030980"/>
          </a:xfrm>
          <a:prstGeom prst="rect">
            <a:avLst/>
          </a:prstGeom>
        </p:spPr>
        <p:txBody>
          <a:bodyPr/>
          <a:lstStyle/>
          <a:p>
            <a:pPr marL="0" indent="0">
              <a:lnSpc>
                <a:spcPct val="100000"/>
              </a:lnSpc>
              <a:spcBef>
                <a:spcPts val="1200"/>
              </a:spcBef>
              <a:buSzTx/>
              <a:buFontTx/>
              <a:buNone/>
            </a:pPr>
            <a:r>
              <a:t>Useful for graphs and graph parallel processing</a:t>
            </a:r>
          </a:p>
          <a:p>
            <a:pPr>
              <a:lnSpc>
                <a:spcPct val="100000"/>
              </a:lnSpc>
              <a:spcBef>
                <a:spcPts val="1200"/>
              </a:spcBef>
            </a:pPr>
            <a:r>
              <a:t>PageRank</a:t>
            </a:r>
          </a:p>
          <a:p>
            <a:pPr>
              <a:lnSpc>
                <a:spcPct val="100000"/>
              </a:lnSpc>
              <a:spcBef>
                <a:spcPts val="1200"/>
              </a:spcBef>
            </a:pPr>
            <a:r>
              <a:t>Label Propagation</a:t>
            </a:r>
          </a:p>
          <a:p>
            <a:pPr>
              <a:lnSpc>
                <a:spcPct val="100000"/>
              </a:lnSpc>
              <a:spcBef>
                <a:spcPts val="1200"/>
              </a:spcBef>
            </a:pPr>
            <a:r>
              <a:t>SVD++</a:t>
            </a:r>
          </a:p>
          <a:p>
            <a:pPr>
              <a:lnSpc>
                <a:spcPct val="100000"/>
              </a:lnSpc>
              <a:spcBef>
                <a:spcPts val="1200"/>
              </a:spcBef>
            </a:pPr>
            <a:r>
              <a:t>Triangle Counting</a:t>
            </a:r>
          </a:p>
        </p:txBody>
      </p:sp>
      <p:pic>
        <p:nvPicPr>
          <p:cNvPr id="358" name="pasted-image.png"/>
          <p:cNvPicPr>
            <a:picLocks noChangeAspect="1"/>
          </p:cNvPicPr>
          <p:nvPr/>
        </p:nvPicPr>
        <p:blipFill>
          <a:blip r:embed="rId2">
            <a:extLst/>
          </a:blip>
          <a:stretch>
            <a:fillRect/>
          </a:stretch>
        </p:blipFill>
        <p:spPr>
          <a:xfrm>
            <a:off x="4756679" y="2325344"/>
            <a:ext cx="4252939" cy="1346886"/>
          </a:xfrm>
          <a:prstGeom prst="rect">
            <a:avLst/>
          </a:prstGeom>
          <a:ln w="12700">
            <a:miter lim="400000"/>
          </a:ln>
        </p:spPr>
      </p:pic>
    </p:spTree>
  </p:cSld>
  <p:clrMapOvr>
    <a:masterClrMapping/>
  </p:clrMapOvr>
  <p:transition xmlns:p14="http://schemas.microsoft.com/office/powerpoint/2010/main" spd="slow"/>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0" name="pasted-image.png"/>
          <p:cNvPicPr>
            <a:picLocks noChangeAspect="1"/>
          </p:cNvPicPr>
          <p:nvPr/>
        </p:nvPicPr>
        <p:blipFill>
          <a:blip r:embed="rId2">
            <a:extLst/>
          </a:blip>
          <a:stretch>
            <a:fillRect/>
          </a:stretch>
        </p:blipFill>
        <p:spPr>
          <a:xfrm>
            <a:off x="5335063" y="960437"/>
            <a:ext cx="3465670" cy="1947706"/>
          </a:xfrm>
          <a:prstGeom prst="rect">
            <a:avLst/>
          </a:prstGeom>
          <a:ln w="25400"/>
        </p:spPr>
      </p:pic>
      <p:sp>
        <p:nvSpPr>
          <p:cNvPr id="361" name="Shape 361"/>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362" name="Shape 362"/>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363" name="Shape 363"/>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364" name="Shape 364"/>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365" name="Shape 365"/>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22</a:t>
            </a:fld>
            <a:endParaRPr/>
          </a:p>
        </p:txBody>
      </p:sp>
      <p:sp>
        <p:nvSpPr>
          <p:cNvPr id="366" name="Shape 366"/>
          <p:cNvSpPr>
            <a:spLocks noGrp="1"/>
          </p:cNvSpPr>
          <p:nvPr>
            <p:ph type="title"/>
          </p:nvPr>
        </p:nvSpPr>
        <p:spPr>
          <a:prstGeom prst="rect">
            <a:avLst/>
          </a:prstGeom>
        </p:spPr>
        <p:txBody>
          <a:bodyPr/>
          <a:lstStyle/>
          <a:p>
            <a:r>
              <a:t>DIGRESSION - GRAPH ANALYSIS - FACEBOOK</a:t>
            </a:r>
          </a:p>
        </p:txBody>
      </p:sp>
      <p:sp>
        <p:nvSpPr>
          <p:cNvPr id="367" name="Shape 367"/>
          <p:cNvSpPr>
            <a:spLocks noGrp="1"/>
          </p:cNvSpPr>
          <p:nvPr>
            <p:ph type="body" sz="half" idx="1"/>
          </p:nvPr>
        </p:nvSpPr>
        <p:spPr>
          <a:xfrm>
            <a:off x="468153" y="983297"/>
            <a:ext cx="4252939" cy="4030980"/>
          </a:xfrm>
          <a:prstGeom prst="rect">
            <a:avLst/>
          </a:prstGeom>
        </p:spPr>
        <p:txBody>
          <a:bodyPr/>
          <a:lstStyle/>
          <a:p>
            <a:pPr marL="0" indent="0">
              <a:lnSpc>
                <a:spcPct val="100000"/>
              </a:lnSpc>
              <a:spcBef>
                <a:spcPts val="1200"/>
              </a:spcBef>
              <a:buSzTx/>
              <a:buFontTx/>
              <a:buNone/>
            </a:pPr>
            <a:r>
              <a:t>How connected is the world?</a:t>
            </a:r>
          </a:p>
          <a:p>
            <a:pPr marL="0" indent="0">
              <a:lnSpc>
                <a:spcPct val="100000"/>
              </a:lnSpc>
              <a:spcBef>
                <a:spcPts val="1200"/>
              </a:spcBef>
              <a:buSzTx/>
              <a:buFontTx/>
              <a:buNone/>
            </a:pPr>
            <a:endParaRPr/>
          </a:p>
          <a:p>
            <a:pPr marL="0" indent="0">
              <a:lnSpc>
                <a:spcPct val="100000"/>
              </a:lnSpc>
              <a:spcBef>
                <a:spcPts val="1200"/>
              </a:spcBef>
              <a:buSzTx/>
              <a:buFontTx/>
              <a:buNone/>
            </a:pPr>
            <a:r>
              <a:t>Each person in the world (at least among the 1.59 billion people active on Facebook) is connected to every other person by an average of three and a half other people.</a:t>
            </a:r>
          </a:p>
          <a:p>
            <a:pPr marL="0" indent="0">
              <a:lnSpc>
                <a:spcPct val="100000"/>
              </a:lnSpc>
              <a:spcBef>
                <a:spcPts val="1200"/>
              </a:spcBef>
              <a:buSzTx/>
              <a:buFontTx/>
              <a:buNone/>
            </a:pPr>
            <a:endParaRPr/>
          </a:p>
          <a:p>
            <a:pPr marL="0" indent="0">
              <a:lnSpc>
                <a:spcPct val="100000"/>
              </a:lnSpc>
              <a:spcBef>
                <a:spcPts val="1200"/>
              </a:spcBef>
              <a:buSzTx/>
              <a:buFontTx/>
              <a:buNone/>
            </a:pPr>
            <a:r>
              <a:t>Rather than calculate it exactly, they estimate distances with statistical algorithms</a:t>
            </a:r>
          </a:p>
        </p:txBody>
      </p:sp>
      <p:pic>
        <p:nvPicPr>
          <p:cNvPr id="368" name="pasted-image.png"/>
          <p:cNvPicPr>
            <a:picLocks noChangeAspect="1"/>
          </p:cNvPicPr>
          <p:nvPr/>
        </p:nvPicPr>
        <p:blipFill>
          <a:blip r:embed="rId3">
            <a:extLst/>
          </a:blip>
          <a:stretch>
            <a:fillRect/>
          </a:stretch>
        </p:blipFill>
        <p:spPr>
          <a:xfrm>
            <a:off x="4901132" y="2955767"/>
            <a:ext cx="4333532" cy="2215982"/>
          </a:xfrm>
          <a:prstGeom prst="rect">
            <a:avLst/>
          </a:prstGeom>
          <a:ln w="25400"/>
        </p:spPr>
      </p:pic>
    </p:spTree>
  </p:cSld>
  <p:clrMapOvr>
    <a:masterClrMapping/>
  </p:clrMapOvr>
  <p:transition xmlns:p14="http://schemas.microsoft.com/office/powerpoint/2010/main" spd="slow"/>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0" name="Shape 370"/>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371" name="Shape 371"/>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372" name="Shape 372"/>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373" name="Shape 373"/>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374" name="Shape 374"/>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23</a:t>
            </a:fld>
            <a:endParaRPr/>
          </a:p>
        </p:txBody>
      </p:sp>
      <p:sp>
        <p:nvSpPr>
          <p:cNvPr id="375" name="Shape 375"/>
          <p:cNvSpPr>
            <a:spLocks noGrp="1"/>
          </p:cNvSpPr>
          <p:nvPr>
            <p:ph type="title"/>
          </p:nvPr>
        </p:nvSpPr>
        <p:spPr>
          <a:prstGeom prst="rect">
            <a:avLst/>
          </a:prstGeom>
        </p:spPr>
        <p:txBody>
          <a:bodyPr/>
          <a:lstStyle/>
          <a:p>
            <a:r>
              <a:t>SPARK PACKAGES</a:t>
            </a:r>
          </a:p>
        </p:txBody>
      </p:sp>
      <p:pic>
        <p:nvPicPr>
          <p:cNvPr id="376" name="pasted-image.png"/>
          <p:cNvPicPr>
            <a:picLocks noChangeAspect="1"/>
          </p:cNvPicPr>
          <p:nvPr/>
        </p:nvPicPr>
        <p:blipFill>
          <a:blip r:embed="rId2">
            <a:extLst/>
          </a:blip>
          <a:stretch>
            <a:fillRect/>
          </a:stretch>
        </p:blipFill>
        <p:spPr>
          <a:xfrm>
            <a:off x="744477" y="960437"/>
            <a:ext cx="7874121" cy="4038291"/>
          </a:xfrm>
          <a:prstGeom prst="rect">
            <a:avLst/>
          </a:prstGeom>
          <a:ln w="12700">
            <a:miter lim="400000"/>
          </a:ln>
        </p:spPr>
      </p:pic>
    </p:spTree>
  </p:cSld>
  <p:clrMapOvr>
    <a:masterClrMapping/>
  </p:clrMapOvr>
  <p:transition xmlns:p14="http://schemas.microsoft.com/office/powerpoint/2010/main" spd="slow"/>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 name="pasted-image.png"/>
          <p:cNvPicPr>
            <a:picLocks noChangeAspect="1"/>
          </p:cNvPicPr>
          <p:nvPr/>
        </p:nvPicPr>
        <p:blipFill>
          <a:blip r:embed="rId2">
            <a:extLst/>
          </a:blip>
          <a:stretch>
            <a:fillRect/>
          </a:stretch>
        </p:blipFill>
        <p:spPr>
          <a:xfrm>
            <a:off x="-673893" y="-100642"/>
            <a:ext cx="10710861" cy="5459084"/>
          </a:xfrm>
          <a:prstGeom prst="rect">
            <a:avLst/>
          </a:prstGeom>
          <a:ln w="25400"/>
        </p:spPr>
      </p:pic>
      <p:sp>
        <p:nvSpPr>
          <p:cNvPr id="379" name="Shape 379"/>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380" name="Shape 380"/>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381" name="Shape 381"/>
          <p:cNvSpPr>
            <a:spLocks noGrp="1"/>
          </p:cNvSpPr>
          <p:nvPr>
            <p:ph type="title" idx="4294967295"/>
          </p:nvPr>
        </p:nvSpPr>
        <p:spPr>
          <a:xfrm>
            <a:off x="468312" y="681831"/>
            <a:ext cx="8426451" cy="3894138"/>
          </a:xfrm>
          <a:prstGeom prst="rect">
            <a:avLst/>
          </a:prstGeom>
        </p:spPr>
        <p:txBody>
          <a:bodyPr lIns="38100" tIns="38100" rIns="38100" bIns="38100" anchor="ctr"/>
          <a:lstStyle>
            <a:lvl1pPr marL="27728" marR="27728" algn="ctr" defTabSz="914400">
              <a:lnSpc>
                <a:spcPct val="70000"/>
              </a:lnSpc>
              <a:defRPr sz="8800"/>
            </a:lvl1pPr>
          </a:lstStyle>
          <a:p>
            <a:r>
              <a:t>LAB</a:t>
            </a:r>
          </a:p>
        </p:txBody>
      </p:sp>
      <p:sp>
        <p:nvSpPr>
          <p:cNvPr id="382" name="Shape 382"/>
          <p:cNvSpPr>
            <a:spLocks noGrp="1"/>
          </p:cNvSpPr>
          <p:nvPr>
            <p:ph type="body" sz="quarter" idx="4294967295"/>
          </p:nvPr>
        </p:nvSpPr>
        <p:spPr>
          <a:xfrm>
            <a:off x="371475" y="495300"/>
            <a:ext cx="6400800" cy="620713"/>
          </a:xfrm>
          <a:prstGeom prst="rect">
            <a:avLst/>
          </a:prstGeom>
        </p:spPr>
        <p:txBody>
          <a:bodyPr/>
          <a:lstStyle>
            <a:lvl1pPr marL="40639" marR="40639" indent="0" defTabSz="914400">
              <a:defRPr sz="2300"/>
            </a:lvl1pPr>
          </a:lstStyle>
          <a:p>
            <a:r>
              <a:t>DATA SCIENCE PART TIME COURSE</a:t>
            </a:r>
          </a:p>
        </p:txBody>
      </p:sp>
    </p:spTree>
  </p:cSld>
  <p:clrMapOvr>
    <a:masterClrMapping/>
  </p:clrMapOvr>
  <p:transition xmlns:p14="http://schemas.microsoft.com/office/powerpoint/2010/main" spd="slow"/>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6" name="Shape 406"/>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407" name="Shape 407"/>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408" name="Shape 408"/>
          <p:cNvSpPr>
            <a:spLocks noGrp="1"/>
          </p:cNvSpPr>
          <p:nvPr>
            <p:ph type="body" sz="quarter" idx="4294967295"/>
          </p:nvPr>
        </p:nvSpPr>
        <p:spPr>
          <a:xfrm>
            <a:off x="371475" y="495300"/>
            <a:ext cx="6400800" cy="620713"/>
          </a:xfrm>
          <a:prstGeom prst="rect">
            <a:avLst/>
          </a:prstGeom>
        </p:spPr>
        <p:txBody>
          <a:bodyPr/>
          <a:lstStyle>
            <a:lvl1pPr marL="40639" marR="40639" indent="0" defTabSz="914400">
              <a:defRPr sz="2300"/>
            </a:lvl1pPr>
          </a:lstStyle>
          <a:p>
            <a:r>
              <a:t>DATA SCIENCE PART TIME COURSE</a:t>
            </a:r>
          </a:p>
        </p:txBody>
      </p:sp>
      <p:pic>
        <p:nvPicPr>
          <p:cNvPr id="409" name="pasted-image.png"/>
          <p:cNvPicPr>
            <a:picLocks noChangeAspect="1"/>
          </p:cNvPicPr>
          <p:nvPr/>
        </p:nvPicPr>
        <p:blipFill>
          <a:blip r:embed="rId2">
            <a:extLst/>
          </a:blip>
          <a:stretch>
            <a:fillRect/>
          </a:stretch>
        </p:blipFill>
        <p:spPr>
          <a:xfrm>
            <a:off x="2350891" y="549564"/>
            <a:ext cx="4661293" cy="4158672"/>
          </a:xfrm>
          <a:prstGeom prst="rect">
            <a:avLst/>
          </a:prstGeom>
          <a:ln w="12700">
            <a:miter lim="400000"/>
          </a:ln>
        </p:spPr>
      </p:pic>
    </p:spTree>
  </p:cSld>
  <p:clrMapOvr>
    <a:masterClrMapping/>
  </p:clrMapOvr>
  <p:transition xmlns:p14="http://schemas.microsoft.com/office/powerpoint/2010/main" spd="slow"/>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153" y="505195"/>
            <a:ext cx="7874121" cy="434031"/>
          </a:xfrm>
        </p:spPr>
        <p:txBody>
          <a:bodyPr/>
          <a:lstStyle/>
          <a:p>
            <a:r>
              <a:rPr lang="en-US" dirty="0" smtClean="0"/>
              <a:t>Containers </a:t>
            </a:r>
            <a:r>
              <a:rPr lang="en-US" dirty="0" err="1" smtClean="0"/>
              <a:t>vs</a:t>
            </a:r>
            <a:r>
              <a:rPr lang="en-US" dirty="0" smtClean="0"/>
              <a:t> Virtual Machines</a:t>
            </a:r>
            <a:endParaRPr lang="en-US" dirty="0"/>
          </a:p>
        </p:txBody>
      </p:sp>
      <p:pic>
        <p:nvPicPr>
          <p:cNvPr id="4" name="Picture 3"/>
          <p:cNvPicPr>
            <a:picLocks noChangeAspect="1"/>
          </p:cNvPicPr>
          <p:nvPr/>
        </p:nvPicPr>
        <p:blipFill rotWithShape="1">
          <a:blip r:embed="rId2"/>
          <a:srcRect t="15255" b="13680"/>
          <a:stretch/>
        </p:blipFill>
        <p:spPr>
          <a:xfrm>
            <a:off x="468153" y="1476000"/>
            <a:ext cx="8102600" cy="3240000"/>
          </a:xfrm>
          <a:prstGeom prst="rect">
            <a:avLst/>
          </a:prstGeom>
        </p:spPr>
      </p:pic>
    </p:spTree>
    <p:extLst>
      <p:ext uri="{BB962C8B-B14F-4D97-AF65-F5344CB8AC3E}">
        <p14:creationId xmlns:p14="http://schemas.microsoft.com/office/powerpoint/2010/main" val="585978444"/>
      </p:ext>
    </p:extLst>
  </p:cSld>
  <p:clrMapOvr>
    <a:masterClrMapping/>
  </p:clrMapOvr>
  <p:transition xmlns:p14="http://schemas.microsoft.com/office/powerpoint/2010/mai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1" name="Shape 411"/>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412" name="Shape 412"/>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413" name="Shape 413"/>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414" name="Shape 414"/>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415" name="Shape 415"/>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27</a:t>
            </a:fld>
            <a:endParaRPr/>
          </a:p>
        </p:txBody>
      </p:sp>
      <p:sp>
        <p:nvSpPr>
          <p:cNvPr id="416" name="Shape 416"/>
          <p:cNvSpPr>
            <a:spLocks noGrp="1"/>
          </p:cNvSpPr>
          <p:nvPr>
            <p:ph type="title"/>
          </p:nvPr>
        </p:nvSpPr>
        <p:spPr>
          <a:prstGeom prst="rect">
            <a:avLst/>
          </a:prstGeom>
        </p:spPr>
        <p:txBody>
          <a:bodyPr/>
          <a:lstStyle/>
          <a:p>
            <a:r>
              <a:t>DOCKER - WHAT IS IT?</a:t>
            </a:r>
          </a:p>
        </p:txBody>
      </p:sp>
      <p:sp>
        <p:nvSpPr>
          <p:cNvPr id="417" name="Shape 417"/>
          <p:cNvSpPr>
            <a:spLocks noGrp="1"/>
          </p:cNvSpPr>
          <p:nvPr>
            <p:ph type="body" idx="1"/>
          </p:nvPr>
        </p:nvSpPr>
        <p:spPr>
          <a:xfrm>
            <a:off x="468153" y="983297"/>
            <a:ext cx="4923454" cy="4030980"/>
          </a:xfrm>
          <a:prstGeom prst="rect">
            <a:avLst/>
          </a:prstGeom>
        </p:spPr>
        <p:txBody>
          <a:bodyPr/>
          <a:lstStyle/>
          <a:p>
            <a:pPr marL="0" indent="0">
              <a:spcBef>
                <a:spcPts val="1200"/>
              </a:spcBef>
              <a:buSzTx/>
              <a:buFontTx/>
              <a:buNone/>
            </a:pPr>
            <a:r>
              <a:t>Docker containers wrap up a piece of software in a complete filesystem that contains everything it needs to run: code, runtime, system tools, system libraries – anything you can install on a server. This guarantees that it will always run the same, regardless of the environment it is running in.</a:t>
            </a:r>
          </a:p>
          <a:p>
            <a:pPr>
              <a:spcBef>
                <a:spcPts val="1200"/>
              </a:spcBef>
            </a:pPr>
            <a:r>
              <a:t>Lightweight</a:t>
            </a:r>
          </a:p>
          <a:p>
            <a:pPr>
              <a:spcBef>
                <a:spcPts val="1200"/>
              </a:spcBef>
            </a:pPr>
            <a:r>
              <a:t>Open</a:t>
            </a:r>
          </a:p>
          <a:p>
            <a:pPr>
              <a:spcBef>
                <a:spcPts val="1200"/>
              </a:spcBef>
            </a:pPr>
            <a:r>
              <a:t>Secure</a:t>
            </a:r>
          </a:p>
        </p:txBody>
      </p:sp>
      <p:pic>
        <p:nvPicPr>
          <p:cNvPr id="418" name="pasted-image.png"/>
          <p:cNvPicPr>
            <a:picLocks noChangeAspect="1"/>
          </p:cNvPicPr>
          <p:nvPr/>
        </p:nvPicPr>
        <p:blipFill>
          <a:blip r:embed="rId2">
            <a:extLst/>
          </a:blip>
          <a:stretch>
            <a:fillRect/>
          </a:stretch>
        </p:blipFill>
        <p:spPr>
          <a:xfrm>
            <a:off x="6294437" y="1422400"/>
            <a:ext cx="2540001" cy="2413000"/>
          </a:xfrm>
          <a:prstGeom prst="rect">
            <a:avLst/>
          </a:prstGeom>
          <a:ln w="25400"/>
        </p:spPr>
      </p:pic>
    </p:spTree>
  </p:cSld>
  <p:clrMapOvr>
    <a:masterClrMapping/>
  </p:clrMapOvr>
  <p:transition xmlns:p14="http://schemas.microsoft.com/office/powerpoint/2010/main" spd="slow"/>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0" name="Shape 420"/>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421" name="Shape 421"/>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422" name="Shape 422"/>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423" name="Shape 423"/>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424" name="Shape 424"/>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28</a:t>
            </a:fld>
            <a:endParaRPr/>
          </a:p>
        </p:txBody>
      </p:sp>
      <p:sp>
        <p:nvSpPr>
          <p:cNvPr id="425" name="Shape 425"/>
          <p:cNvSpPr>
            <a:spLocks noGrp="1"/>
          </p:cNvSpPr>
          <p:nvPr>
            <p:ph type="title"/>
          </p:nvPr>
        </p:nvSpPr>
        <p:spPr>
          <a:prstGeom prst="rect">
            <a:avLst/>
          </a:prstGeom>
        </p:spPr>
        <p:txBody>
          <a:bodyPr/>
          <a:lstStyle/>
          <a:p>
            <a:r>
              <a:t>DOCKER - HOW DOES IT RELATE TO DATA SCIENCE?</a:t>
            </a:r>
          </a:p>
        </p:txBody>
      </p:sp>
      <p:sp>
        <p:nvSpPr>
          <p:cNvPr id="426" name="Shape 426"/>
          <p:cNvSpPr>
            <a:spLocks noGrp="1"/>
          </p:cNvSpPr>
          <p:nvPr>
            <p:ph type="body" sz="half" idx="1"/>
          </p:nvPr>
        </p:nvSpPr>
        <p:spPr>
          <a:xfrm>
            <a:off x="468153" y="983297"/>
            <a:ext cx="4639589" cy="4030980"/>
          </a:xfrm>
          <a:prstGeom prst="rect">
            <a:avLst/>
          </a:prstGeom>
        </p:spPr>
        <p:txBody>
          <a:bodyPr/>
          <a:lstStyle/>
          <a:p>
            <a:pPr>
              <a:spcBef>
                <a:spcPts val="1200"/>
              </a:spcBef>
            </a:pPr>
            <a:r>
              <a:rPr dirty="0"/>
              <a:t>Installing data science software can be a pain because of software dependencies and different OS environments</a:t>
            </a:r>
            <a:r>
              <a:rPr dirty="0" smtClean="0"/>
              <a:t>.</a:t>
            </a:r>
            <a:endParaRPr lang="en-AU" dirty="0" smtClean="0"/>
          </a:p>
          <a:p>
            <a:pPr>
              <a:spcBef>
                <a:spcPts val="1200"/>
              </a:spcBef>
            </a:pPr>
            <a:r>
              <a:rPr dirty="0" smtClean="0"/>
              <a:t>Docker </a:t>
            </a:r>
            <a:r>
              <a:rPr dirty="0"/>
              <a:t>helps solve this </a:t>
            </a:r>
            <a:r>
              <a:rPr dirty="0" smtClean="0"/>
              <a:t>problem</a:t>
            </a:r>
            <a:endParaRPr dirty="0"/>
          </a:p>
        </p:txBody>
      </p:sp>
      <p:pic>
        <p:nvPicPr>
          <p:cNvPr id="427" name="pasted-image.png"/>
          <p:cNvPicPr>
            <a:picLocks noChangeAspect="1"/>
          </p:cNvPicPr>
          <p:nvPr/>
        </p:nvPicPr>
        <p:blipFill>
          <a:blip r:embed="rId2">
            <a:extLst/>
          </a:blip>
          <a:stretch>
            <a:fillRect/>
          </a:stretch>
        </p:blipFill>
        <p:spPr>
          <a:xfrm>
            <a:off x="4955545" y="1702055"/>
            <a:ext cx="4331330" cy="1853689"/>
          </a:xfrm>
          <a:prstGeom prst="rect">
            <a:avLst/>
          </a:prstGeom>
          <a:ln w="25400"/>
        </p:spPr>
      </p:pic>
    </p:spTree>
  </p:cSld>
  <p:clrMapOvr>
    <a:masterClrMapping/>
  </p:clrMapOvr>
  <p:transition xmlns:p14="http://schemas.microsoft.com/office/powerpoint/2010/main" spd="slow"/>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9" name="Shape 429"/>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430" name="Shape 430"/>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431" name="Shape 431"/>
          <p:cNvSpPr>
            <a:spLocks noGrp="1"/>
          </p:cNvSpPr>
          <p:nvPr>
            <p:ph type="title" idx="4294967295"/>
          </p:nvPr>
        </p:nvSpPr>
        <p:spPr>
          <a:xfrm>
            <a:off x="347662" y="1116012"/>
            <a:ext cx="8426451" cy="3894138"/>
          </a:xfrm>
          <a:prstGeom prst="rect">
            <a:avLst/>
          </a:prstGeom>
        </p:spPr>
        <p:txBody>
          <a:bodyPr lIns="38100" tIns="38100" rIns="38100" bIns="38100"/>
          <a:lstStyle/>
          <a:p>
            <a:pPr marL="27728" marR="27728">
              <a:lnSpc>
                <a:spcPts val="7600"/>
              </a:lnSpc>
              <a:defRPr sz="8800"/>
            </a:pPr>
            <a:r>
              <a:t>LAB</a:t>
            </a:r>
          </a:p>
          <a:p>
            <a:pPr marL="199813" marR="27728" indent="-131445">
              <a:lnSpc>
                <a:spcPct val="120000"/>
              </a:lnSpc>
              <a:buSzPct val="69000"/>
              <a:buFont typeface="Lucida Grande"/>
              <a:defRPr sz="1800"/>
            </a:pPr>
            <a:endParaRPr/>
          </a:p>
          <a:p>
            <a:pPr marL="199813" marR="27728" indent="-131445">
              <a:lnSpc>
                <a:spcPct val="120000"/>
              </a:lnSpc>
              <a:buSzPct val="69000"/>
              <a:buFont typeface="Lucida Grande"/>
              <a:defRPr sz="1800"/>
            </a:pPr>
            <a:r>
              <a:t>Start a Spark cluster with EMR</a:t>
            </a:r>
          </a:p>
          <a:p>
            <a:pPr marL="199813" marR="27728" indent="-131445">
              <a:lnSpc>
                <a:spcPct val="120000"/>
              </a:lnSpc>
              <a:buSzPct val="69000"/>
              <a:buFont typeface="Lucida Grande"/>
              <a:defRPr sz="1800"/>
            </a:pPr>
            <a:r>
              <a:t>Run a notebook in Zepplin and connect to it</a:t>
            </a:r>
          </a:p>
          <a:p>
            <a:pPr marL="199813" marR="27728" indent="-131445">
              <a:lnSpc>
                <a:spcPct val="120000"/>
              </a:lnSpc>
              <a:buSzPct val="69000"/>
              <a:buFont typeface="Lucida Grande"/>
              <a:defRPr sz="1800"/>
            </a:pPr>
            <a:r>
              <a:t>Load and analyse data in Spark</a:t>
            </a:r>
          </a:p>
        </p:txBody>
      </p:sp>
      <p:sp>
        <p:nvSpPr>
          <p:cNvPr id="432" name="Shape 432"/>
          <p:cNvSpPr>
            <a:spLocks noGrp="1"/>
          </p:cNvSpPr>
          <p:nvPr>
            <p:ph type="body" sz="quarter" idx="4294967295"/>
          </p:nvPr>
        </p:nvSpPr>
        <p:spPr>
          <a:xfrm>
            <a:off x="371475" y="495300"/>
            <a:ext cx="6400800" cy="620713"/>
          </a:xfrm>
          <a:prstGeom prst="rect">
            <a:avLst/>
          </a:prstGeom>
        </p:spPr>
        <p:txBody>
          <a:bodyPr/>
          <a:lstStyle>
            <a:lvl1pPr marL="0" indent="0">
              <a:lnSpc>
                <a:spcPts val="2300"/>
              </a:lnSpc>
              <a:defRPr sz="2300"/>
            </a:lvl1pPr>
          </a:lstStyle>
          <a:p>
            <a:r>
              <a:t>DATA SCIENCE - Week 8 Day 1</a:t>
            </a:r>
          </a:p>
        </p:txBody>
      </p:sp>
    </p:spTree>
  </p:cSld>
  <p:clrMapOvr>
    <a:masterClrMapping/>
  </p:clrMapOvr>
  <p:transition xmlns:p14="http://schemas.microsoft.com/office/powerpoint/2010/main" spd="slow"/>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 name="Shape 216"/>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217" name="Shape 217"/>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218" name="Shape 218"/>
          <p:cNvSpPr>
            <a:spLocks noGrp="1"/>
          </p:cNvSpPr>
          <p:nvPr>
            <p:ph type="title" idx="4294967295"/>
          </p:nvPr>
        </p:nvSpPr>
        <p:spPr>
          <a:xfrm>
            <a:off x="347662" y="1116012"/>
            <a:ext cx="8426451" cy="3894138"/>
          </a:xfrm>
          <a:prstGeom prst="rect">
            <a:avLst/>
          </a:prstGeom>
        </p:spPr>
        <p:txBody>
          <a:bodyPr lIns="38100" tIns="38100" rIns="38100" bIns="38100"/>
          <a:lstStyle>
            <a:lvl1pPr marL="27728" marR="27728" defTabSz="914400">
              <a:lnSpc>
                <a:spcPct val="70000"/>
              </a:lnSpc>
              <a:defRPr sz="8800"/>
            </a:lvl1pPr>
          </a:lstStyle>
          <a:p>
            <a:r>
              <a:t>NO-SQL</a:t>
            </a:r>
          </a:p>
        </p:txBody>
      </p:sp>
      <p:sp>
        <p:nvSpPr>
          <p:cNvPr id="219" name="Shape 219"/>
          <p:cNvSpPr>
            <a:spLocks noGrp="1"/>
          </p:cNvSpPr>
          <p:nvPr>
            <p:ph type="body" sz="quarter" idx="4294967295"/>
          </p:nvPr>
        </p:nvSpPr>
        <p:spPr>
          <a:xfrm>
            <a:off x="371475" y="495300"/>
            <a:ext cx="6400800" cy="620713"/>
          </a:xfrm>
          <a:prstGeom prst="rect">
            <a:avLst/>
          </a:prstGeom>
        </p:spPr>
        <p:txBody>
          <a:bodyPr/>
          <a:lstStyle>
            <a:lvl1pPr marL="40639" marR="40639" indent="0" defTabSz="914400">
              <a:defRPr sz="2300"/>
            </a:lvl1pPr>
          </a:lstStyle>
          <a:p>
            <a:r>
              <a:t>DATA SCIENCE PART TIME COURSE</a:t>
            </a:r>
          </a:p>
        </p:txBody>
      </p:sp>
    </p:spTree>
    <p:extLst>
      <p:ext uri="{BB962C8B-B14F-4D97-AF65-F5344CB8AC3E}">
        <p14:creationId xmlns:p14="http://schemas.microsoft.com/office/powerpoint/2010/main" val="2789618831"/>
      </p:ext>
    </p:extLst>
  </p:cSld>
  <p:clrMapOvr>
    <a:masterClrMapping/>
  </p:clrMapOvr>
  <p:transition xmlns:p14="http://schemas.microsoft.com/office/powerpoint/2010/main" spd="slow"/>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4" name="Shape 434"/>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435" name="Shape 435"/>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436" name="Shape 436"/>
          <p:cNvSpPr>
            <a:spLocks noGrp="1"/>
          </p:cNvSpPr>
          <p:nvPr>
            <p:ph type="title" idx="4294967295"/>
          </p:nvPr>
        </p:nvSpPr>
        <p:spPr>
          <a:xfrm>
            <a:off x="347662" y="1116012"/>
            <a:ext cx="8426451" cy="3894138"/>
          </a:xfrm>
          <a:prstGeom prst="rect">
            <a:avLst/>
          </a:prstGeom>
        </p:spPr>
        <p:txBody>
          <a:bodyPr lIns="38100" tIns="38100" rIns="38100" bIns="38100"/>
          <a:lstStyle/>
          <a:p>
            <a:pPr marL="27728" marR="27728">
              <a:lnSpc>
                <a:spcPts val="7600"/>
              </a:lnSpc>
              <a:defRPr sz="8800"/>
            </a:pPr>
            <a:r>
              <a:t>DISCUSSION TIME</a:t>
            </a:r>
          </a:p>
          <a:p>
            <a:pPr marL="27728" marR="27728">
              <a:lnSpc>
                <a:spcPct val="120000"/>
              </a:lnSpc>
              <a:defRPr sz="1800"/>
            </a:pPr>
            <a:endParaRPr/>
          </a:p>
          <a:p>
            <a:pPr marL="199813" marR="27728" indent="-131445">
              <a:lnSpc>
                <a:spcPct val="120000"/>
              </a:lnSpc>
              <a:buSzPct val="69000"/>
              <a:buFont typeface="Lucida Grande"/>
              <a:defRPr sz="1800"/>
            </a:pPr>
            <a:r>
              <a:t>Talk through a real problem</a:t>
            </a:r>
          </a:p>
          <a:p>
            <a:pPr marL="199813" marR="27728" indent="-131445">
              <a:lnSpc>
                <a:spcPct val="120000"/>
              </a:lnSpc>
              <a:buSzPct val="69000"/>
              <a:buFont typeface="Lucida Grande"/>
              <a:defRPr sz="1800"/>
            </a:pPr>
            <a:r>
              <a:t>Review last week</a:t>
            </a:r>
          </a:p>
          <a:p>
            <a:pPr marL="199813" marR="27728" indent="-131445">
              <a:lnSpc>
                <a:spcPct val="120000"/>
              </a:lnSpc>
              <a:buSzPct val="69000"/>
              <a:buFont typeface="Lucida Grande"/>
              <a:defRPr sz="1800"/>
            </a:pPr>
            <a:r>
              <a:t>Questions</a:t>
            </a:r>
          </a:p>
          <a:p>
            <a:pPr marL="199813" marR="27728" indent="-131445">
              <a:lnSpc>
                <a:spcPct val="120000"/>
              </a:lnSpc>
              <a:buSzPct val="69000"/>
              <a:buFont typeface="Lucida Grande"/>
              <a:defRPr sz="1800"/>
            </a:pPr>
            <a:r>
              <a:t>Task List</a:t>
            </a:r>
          </a:p>
        </p:txBody>
      </p:sp>
      <p:sp>
        <p:nvSpPr>
          <p:cNvPr id="437" name="Shape 437"/>
          <p:cNvSpPr>
            <a:spLocks noGrp="1"/>
          </p:cNvSpPr>
          <p:nvPr>
            <p:ph type="body" sz="quarter" idx="4294967295"/>
          </p:nvPr>
        </p:nvSpPr>
        <p:spPr>
          <a:xfrm>
            <a:off x="371475" y="495300"/>
            <a:ext cx="6400800" cy="620713"/>
          </a:xfrm>
          <a:prstGeom prst="rect">
            <a:avLst/>
          </a:prstGeom>
        </p:spPr>
        <p:txBody>
          <a:bodyPr/>
          <a:lstStyle>
            <a:lvl1pPr marL="0" indent="0">
              <a:lnSpc>
                <a:spcPts val="2300"/>
              </a:lnSpc>
              <a:defRPr sz="2300"/>
            </a:lvl1pPr>
          </a:lstStyle>
          <a:p>
            <a:r>
              <a:t>DATA SCIENCE - Week 8 Day 1</a:t>
            </a:r>
          </a:p>
        </p:txBody>
      </p:sp>
    </p:spTree>
  </p:cSld>
  <p:clrMapOvr>
    <a:masterClrMapping/>
  </p:clrMapOvr>
  <p:transition xmlns:p14="http://schemas.microsoft.com/office/powerpoint/2010/main" spd="slow"/>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9" name="Shape 439"/>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440" name="Shape 440"/>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441" name="Shape 441"/>
          <p:cNvSpPr>
            <a:spLocks noGrp="1"/>
          </p:cNvSpPr>
          <p:nvPr>
            <p:ph type="title" idx="4294967295"/>
          </p:nvPr>
        </p:nvSpPr>
        <p:spPr>
          <a:xfrm>
            <a:off x="347662" y="1116012"/>
            <a:ext cx="8426451" cy="3894138"/>
          </a:xfrm>
          <a:prstGeom prst="rect">
            <a:avLst/>
          </a:prstGeom>
        </p:spPr>
        <p:txBody>
          <a:bodyPr lIns="38100" tIns="38100" rIns="38100" bIns="38100"/>
          <a:lstStyle/>
          <a:p>
            <a:pPr marL="27728" marR="27728">
              <a:lnSpc>
                <a:spcPts val="7600"/>
              </a:lnSpc>
              <a:defRPr sz="8800"/>
            </a:pPr>
            <a:r>
              <a:t>REAL PROBLEMS</a:t>
            </a:r>
          </a:p>
          <a:p>
            <a:pPr marL="27728" marR="27728">
              <a:lnSpc>
                <a:spcPct val="120000"/>
              </a:lnSpc>
              <a:defRPr sz="1800"/>
            </a:pPr>
            <a:endParaRPr/>
          </a:p>
        </p:txBody>
      </p:sp>
      <p:sp>
        <p:nvSpPr>
          <p:cNvPr id="442" name="Shape 442"/>
          <p:cNvSpPr>
            <a:spLocks noGrp="1"/>
          </p:cNvSpPr>
          <p:nvPr>
            <p:ph type="body" sz="quarter" idx="4294967295"/>
          </p:nvPr>
        </p:nvSpPr>
        <p:spPr>
          <a:xfrm>
            <a:off x="371475" y="495300"/>
            <a:ext cx="6400800" cy="620713"/>
          </a:xfrm>
          <a:prstGeom prst="rect">
            <a:avLst/>
          </a:prstGeom>
        </p:spPr>
        <p:txBody>
          <a:bodyPr/>
          <a:lstStyle>
            <a:lvl1pPr marL="0" indent="0">
              <a:lnSpc>
                <a:spcPts val="2300"/>
              </a:lnSpc>
              <a:defRPr sz="2300"/>
            </a:lvl1pPr>
          </a:lstStyle>
          <a:p>
            <a:r>
              <a:t>DATA SCIENCE - Week 8 Day 1</a:t>
            </a:r>
          </a:p>
        </p:txBody>
      </p:sp>
      <p:pic>
        <p:nvPicPr>
          <p:cNvPr id="443" name="pasted-image.png"/>
          <p:cNvPicPr>
            <a:picLocks noChangeAspect="1"/>
          </p:cNvPicPr>
          <p:nvPr/>
        </p:nvPicPr>
        <p:blipFill>
          <a:blip r:embed="rId2">
            <a:extLst/>
          </a:blip>
          <a:stretch>
            <a:fillRect/>
          </a:stretch>
        </p:blipFill>
        <p:spPr>
          <a:xfrm>
            <a:off x="1590867" y="2237596"/>
            <a:ext cx="2060191" cy="2918604"/>
          </a:xfrm>
          <a:prstGeom prst="rect">
            <a:avLst/>
          </a:prstGeom>
          <a:ln w="25400"/>
        </p:spPr>
      </p:pic>
      <p:pic>
        <p:nvPicPr>
          <p:cNvPr id="444" name="pasted-image.png"/>
          <p:cNvPicPr>
            <a:picLocks noChangeAspect="1"/>
          </p:cNvPicPr>
          <p:nvPr/>
        </p:nvPicPr>
        <p:blipFill>
          <a:blip r:embed="rId3">
            <a:extLst/>
          </a:blip>
          <a:stretch>
            <a:fillRect/>
          </a:stretch>
        </p:blipFill>
        <p:spPr>
          <a:xfrm>
            <a:off x="3650406" y="2237596"/>
            <a:ext cx="2060192" cy="2918604"/>
          </a:xfrm>
          <a:prstGeom prst="rect">
            <a:avLst/>
          </a:prstGeom>
          <a:ln w="25400"/>
        </p:spPr>
      </p:pic>
      <p:pic>
        <p:nvPicPr>
          <p:cNvPr id="445" name="pasted-image.png"/>
          <p:cNvPicPr>
            <a:picLocks noChangeAspect="1"/>
          </p:cNvPicPr>
          <p:nvPr/>
        </p:nvPicPr>
        <p:blipFill>
          <a:blip r:embed="rId4">
            <a:extLst/>
          </a:blip>
          <a:stretch>
            <a:fillRect/>
          </a:stretch>
        </p:blipFill>
        <p:spPr>
          <a:xfrm>
            <a:off x="5712017" y="2237596"/>
            <a:ext cx="2060191" cy="2918604"/>
          </a:xfrm>
          <a:prstGeom prst="rect">
            <a:avLst/>
          </a:prstGeom>
          <a:ln w="25400"/>
        </p:spPr>
      </p:pic>
    </p:spTree>
  </p:cSld>
  <p:clrMapOvr>
    <a:masterClrMapping/>
  </p:clrMapOvr>
  <p:transition xmlns:p14="http://schemas.microsoft.com/office/powerpoint/2010/main" spd="slow"/>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7" name="Shape 447"/>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448" name="Shape 448"/>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449" name="Shape 449"/>
          <p:cNvSpPr>
            <a:spLocks noGrp="1"/>
          </p:cNvSpPr>
          <p:nvPr>
            <p:ph type="body" sz="quarter" idx="4294967295"/>
          </p:nvPr>
        </p:nvSpPr>
        <p:spPr>
          <a:xfrm>
            <a:off x="371475" y="495300"/>
            <a:ext cx="6400800" cy="620713"/>
          </a:xfrm>
          <a:prstGeom prst="rect">
            <a:avLst/>
          </a:prstGeom>
        </p:spPr>
        <p:txBody>
          <a:bodyPr/>
          <a:lstStyle>
            <a:lvl1pPr marL="0" indent="0">
              <a:lnSpc>
                <a:spcPts val="2300"/>
              </a:lnSpc>
              <a:defRPr sz="2300"/>
            </a:lvl1pPr>
          </a:lstStyle>
          <a:p>
            <a:r>
              <a:t>DATA SCIENCE - Week 8 Day 1</a:t>
            </a:r>
          </a:p>
        </p:txBody>
      </p:sp>
      <p:pic>
        <p:nvPicPr>
          <p:cNvPr id="450" name="pasted-image.png"/>
          <p:cNvPicPr>
            <a:picLocks noChangeAspect="1"/>
          </p:cNvPicPr>
          <p:nvPr/>
        </p:nvPicPr>
        <p:blipFill>
          <a:blip r:embed="rId2">
            <a:extLst/>
          </a:blip>
          <a:stretch>
            <a:fillRect/>
          </a:stretch>
        </p:blipFill>
        <p:spPr>
          <a:xfrm>
            <a:off x="2530553" y="1008062"/>
            <a:ext cx="4060669" cy="4110038"/>
          </a:xfrm>
          <a:prstGeom prst="rect">
            <a:avLst/>
          </a:prstGeom>
          <a:ln w="25400"/>
        </p:spPr>
      </p:pic>
    </p:spTree>
  </p:cSld>
  <p:clrMapOvr>
    <a:masterClrMapping/>
  </p:clrMapOvr>
  <p:transition xmlns:p14="http://schemas.microsoft.com/office/powerpoint/2010/main" spd="slow"/>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2" name="Shape 452"/>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453" name="Shape 453"/>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454" name="Shape 454"/>
          <p:cNvSpPr>
            <a:spLocks noGrp="1"/>
          </p:cNvSpPr>
          <p:nvPr>
            <p:ph type="title" idx="4294967295"/>
          </p:nvPr>
        </p:nvSpPr>
        <p:spPr>
          <a:xfrm>
            <a:off x="347662" y="1116012"/>
            <a:ext cx="8426451" cy="3894138"/>
          </a:xfrm>
          <a:prstGeom prst="rect">
            <a:avLst/>
          </a:prstGeom>
        </p:spPr>
        <p:txBody>
          <a:bodyPr lIns="38100" tIns="38100" rIns="38100" bIns="38100"/>
          <a:lstStyle/>
          <a:p>
            <a:pPr marL="27728" marR="27728">
              <a:lnSpc>
                <a:spcPts val="7600"/>
              </a:lnSpc>
              <a:defRPr sz="8800"/>
            </a:pPr>
            <a:r>
              <a:t>REVIEW</a:t>
            </a:r>
          </a:p>
          <a:p>
            <a:pPr marL="27728" marR="27728">
              <a:lnSpc>
                <a:spcPct val="120000"/>
              </a:lnSpc>
              <a:defRPr sz="1800"/>
            </a:pPr>
            <a:endParaRPr/>
          </a:p>
        </p:txBody>
      </p:sp>
      <p:sp>
        <p:nvSpPr>
          <p:cNvPr id="455" name="Shape 455"/>
          <p:cNvSpPr>
            <a:spLocks noGrp="1"/>
          </p:cNvSpPr>
          <p:nvPr>
            <p:ph type="body" sz="quarter" idx="4294967295"/>
          </p:nvPr>
        </p:nvSpPr>
        <p:spPr>
          <a:xfrm>
            <a:off x="371475" y="495300"/>
            <a:ext cx="6400800" cy="620713"/>
          </a:xfrm>
          <a:prstGeom prst="rect">
            <a:avLst/>
          </a:prstGeom>
        </p:spPr>
        <p:txBody>
          <a:bodyPr/>
          <a:lstStyle>
            <a:lvl1pPr marL="0" indent="0">
              <a:lnSpc>
                <a:spcPts val="2300"/>
              </a:lnSpc>
              <a:defRPr sz="2300"/>
            </a:lvl1pPr>
          </a:lstStyle>
          <a:p>
            <a:r>
              <a:t>DATA SCIENCE - Week 8</a:t>
            </a:r>
          </a:p>
        </p:txBody>
      </p:sp>
    </p:spTree>
  </p:cSld>
  <p:clrMapOvr>
    <a:masterClrMapping/>
  </p:clrMapOvr>
  <p:transition xmlns:p14="http://schemas.microsoft.com/office/powerpoint/2010/main" spd="slow"/>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 name="Shape 221"/>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22" name="Shape 222"/>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23" name="Shape 223"/>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24" name="Shape 224"/>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25" name="Shape 225"/>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4</a:t>
            </a:fld>
            <a:endParaRPr/>
          </a:p>
        </p:txBody>
      </p:sp>
      <p:sp>
        <p:nvSpPr>
          <p:cNvPr id="226" name="Shape 226"/>
          <p:cNvSpPr>
            <a:spLocks noGrp="1"/>
          </p:cNvSpPr>
          <p:nvPr>
            <p:ph type="title"/>
          </p:nvPr>
        </p:nvSpPr>
        <p:spPr>
          <a:prstGeom prst="rect">
            <a:avLst/>
          </a:prstGeom>
        </p:spPr>
        <p:txBody>
          <a:bodyPr/>
          <a:lstStyle/>
          <a:p>
            <a:r>
              <a:t>SQL/NoSQL </a:t>
            </a:r>
          </a:p>
        </p:txBody>
      </p:sp>
      <p:sp>
        <p:nvSpPr>
          <p:cNvPr id="227" name="Shape 227"/>
          <p:cNvSpPr>
            <a:spLocks noGrp="1"/>
          </p:cNvSpPr>
          <p:nvPr>
            <p:ph type="body" sz="half" idx="1"/>
          </p:nvPr>
        </p:nvSpPr>
        <p:spPr>
          <a:xfrm>
            <a:off x="468153" y="983297"/>
            <a:ext cx="3933648" cy="4030980"/>
          </a:xfrm>
          <a:prstGeom prst="rect">
            <a:avLst/>
          </a:prstGeom>
        </p:spPr>
        <p:txBody>
          <a:bodyPr/>
          <a:lstStyle/>
          <a:p>
            <a:pPr marL="0" indent="0" algn="ctr">
              <a:lnSpc>
                <a:spcPct val="100000"/>
              </a:lnSpc>
              <a:buSzTx/>
              <a:buFontTx/>
              <a:buNone/>
              <a:defRPr sz="2300"/>
            </a:pPr>
            <a:r>
              <a:t>SQL</a:t>
            </a:r>
          </a:p>
          <a:p>
            <a:pPr>
              <a:spcBef>
                <a:spcPts val="1200"/>
              </a:spcBef>
            </a:pPr>
            <a:r>
              <a:t>Traditional rows and columns data</a:t>
            </a:r>
          </a:p>
          <a:p>
            <a:pPr>
              <a:spcBef>
                <a:spcPts val="1200"/>
              </a:spcBef>
            </a:pPr>
            <a:r>
              <a:t>Strict structure / Primary Keys</a:t>
            </a:r>
          </a:p>
          <a:p>
            <a:pPr>
              <a:spcBef>
                <a:spcPts val="1200"/>
              </a:spcBef>
            </a:pPr>
            <a:r>
              <a:t>Entire column for each feature </a:t>
            </a:r>
          </a:p>
          <a:p>
            <a:pPr>
              <a:spcBef>
                <a:spcPts val="1200"/>
              </a:spcBef>
            </a:pPr>
            <a:r>
              <a:t>Industry standard</a:t>
            </a:r>
          </a:p>
        </p:txBody>
      </p:sp>
      <p:sp>
        <p:nvSpPr>
          <p:cNvPr id="228" name="Shape 228"/>
          <p:cNvSpPr/>
          <p:nvPr/>
        </p:nvSpPr>
        <p:spPr>
          <a:xfrm>
            <a:off x="4951253" y="983297"/>
            <a:ext cx="3933648" cy="403098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lstStyle/>
          <a:p>
            <a:r>
              <a:t>NoSQL</a:t>
            </a:r>
          </a:p>
          <a:p>
            <a:pPr marL="186689" indent="-146050" algn="l">
              <a:lnSpc>
                <a:spcPts val="2400"/>
              </a:lnSpc>
              <a:spcBef>
                <a:spcPts val="1200"/>
              </a:spcBef>
              <a:buSzPct val="69000"/>
              <a:buFont typeface="Lucida Grande"/>
              <a:buChar char="‣"/>
              <a:defRPr sz="2000"/>
            </a:pPr>
            <a:r>
              <a:t>No well defined data structure</a:t>
            </a:r>
          </a:p>
          <a:p>
            <a:pPr marL="186689" indent="-146050" algn="l">
              <a:lnSpc>
                <a:spcPts val="2400"/>
              </a:lnSpc>
              <a:spcBef>
                <a:spcPts val="1200"/>
              </a:spcBef>
              <a:buSzPct val="69000"/>
              <a:buFont typeface="Lucida Grande"/>
              <a:buChar char="‣"/>
              <a:defRPr sz="2000"/>
            </a:pPr>
            <a:r>
              <a:t>Works better for unstructured data </a:t>
            </a:r>
          </a:p>
          <a:p>
            <a:pPr marL="186689" indent="-146050" algn="l">
              <a:lnSpc>
                <a:spcPts val="2400"/>
              </a:lnSpc>
              <a:spcBef>
                <a:spcPts val="1200"/>
              </a:spcBef>
              <a:buSzPct val="69000"/>
              <a:buFont typeface="Lucida Grande"/>
              <a:buChar char="‣"/>
              <a:defRPr sz="2000"/>
            </a:pPr>
            <a:r>
              <a:t>Cheaper hardware</a:t>
            </a:r>
          </a:p>
          <a:p>
            <a:pPr marL="186689" indent="-146050" algn="l">
              <a:lnSpc>
                <a:spcPts val="2400"/>
              </a:lnSpc>
              <a:spcBef>
                <a:spcPts val="1200"/>
              </a:spcBef>
              <a:buSzPct val="69000"/>
              <a:buFont typeface="Lucida Grande"/>
              <a:buChar char="‣"/>
              <a:defRPr sz="2000"/>
            </a:pPr>
            <a:r>
              <a:t>Popular among Startups</a:t>
            </a:r>
          </a:p>
        </p:txBody>
      </p:sp>
    </p:spTree>
  </p:cSld>
  <p:clrMapOvr>
    <a:masterClrMapping/>
  </p:clrMapOvr>
  <p:transition xmlns:p14="http://schemas.microsoft.com/office/powerpoint/2010/main" spd="slow"/>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 name="Shape 230"/>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31" name="Shape 231"/>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32" name="Shape 232"/>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33" name="Shape 233"/>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34" name="Shape 234"/>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5</a:t>
            </a:fld>
            <a:endParaRPr/>
          </a:p>
        </p:txBody>
      </p:sp>
      <p:sp>
        <p:nvSpPr>
          <p:cNvPr id="235" name="Shape 235"/>
          <p:cNvSpPr>
            <a:spLocks noGrp="1"/>
          </p:cNvSpPr>
          <p:nvPr>
            <p:ph type="title"/>
          </p:nvPr>
        </p:nvSpPr>
        <p:spPr>
          <a:prstGeom prst="rect">
            <a:avLst/>
          </a:prstGeom>
        </p:spPr>
        <p:txBody>
          <a:bodyPr/>
          <a:lstStyle/>
          <a:p>
            <a:r>
              <a:t>SQL/NoSQL - Examples</a:t>
            </a:r>
          </a:p>
        </p:txBody>
      </p:sp>
      <p:sp>
        <p:nvSpPr>
          <p:cNvPr id="236" name="Shape 236"/>
          <p:cNvSpPr>
            <a:spLocks noGrp="1"/>
          </p:cNvSpPr>
          <p:nvPr>
            <p:ph type="body" sz="half" idx="1"/>
          </p:nvPr>
        </p:nvSpPr>
        <p:spPr>
          <a:xfrm>
            <a:off x="468153" y="983297"/>
            <a:ext cx="3933648" cy="4030980"/>
          </a:xfrm>
          <a:prstGeom prst="rect">
            <a:avLst/>
          </a:prstGeom>
        </p:spPr>
        <p:txBody>
          <a:bodyPr/>
          <a:lstStyle/>
          <a:p>
            <a:pPr marL="0" indent="0" algn="ctr">
              <a:lnSpc>
                <a:spcPct val="100000"/>
              </a:lnSpc>
              <a:buSzTx/>
              <a:buFontTx/>
              <a:buNone/>
              <a:defRPr sz="2300"/>
            </a:pPr>
            <a:r>
              <a:t>SQL</a:t>
            </a:r>
          </a:p>
          <a:p>
            <a:pPr>
              <a:spcBef>
                <a:spcPts val="1200"/>
              </a:spcBef>
            </a:pPr>
            <a:r>
              <a:t>MySQL</a:t>
            </a:r>
          </a:p>
          <a:p>
            <a:pPr>
              <a:spcBef>
                <a:spcPts val="1200"/>
              </a:spcBef>
            </a:pPr>
            <a:r>
              <a:t>Oracle</a:t>
            </a:r>
          </a:p>
          <a:p>
            <a:pPr>
              <a:spcBef>
                <a:spcPts val="1200"/>
              </a:spcBef>
            </a:pPr>
            <a:r>
              <a:t>Postgres</a:t>
            </a:r>
          </a:p>
          <a:p>
            <a:pPr>
              <a:spcBef>
                <a:spcPts val="1200"/>
              </a:spcBef>
            </a:pPr>
            <a:r>
              <a:t>SQLite</a:t>
            </a:r>
          </a:p>
          <a:p>
            <a:pPr>
              <a:spcBef>
                <a:spcPts val="1200"/>
              </a:spcBef>
            </a:pPr>
            <a:r>
              <a:t>SQLServer</a:t>
            </a:r>
          </a:p>
          <a:p>
            <a:pPr>
              <a:spcBef>
                <a:spcPts val="1200"/>
              </a:spcBef>
            </a:pPr>
            <a:r>
              <a:t>Redshift</a:t>
            </a:r>
          </a:p>
        </p:txBody>
      </p:sp>
      <p:sp>
        <p:nvSpPr>
          <p:cNvPr id="237" name="Shape 237"/>
          <p:cNvSpPr/>
          <p:nvPr/>
        </p:nvSpPr>
        <p:spPr>
          <a:xfrm>
            <a:off x="4951253" y="983297"/>
            <a:ext cx="3933648" cy="403098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lstStyle/>
          <a:p>
            <a:r>
              <a:t>NoSQL</a:t>
            </a:r>
          </a:p>
          <a:p>
            <a:pPr marL="186689" indent="-146050" algn="l">
              <a:lnSpc>
                <a:spcPts val="2400"/>
              </a:lnSpc>
              <a:spcBef>
                <a:spcPts val="1200"/>
              </a:spcBef>
              <a:buSzPct val="69000"/>
              <a:buFont typeface="Lucida Grande"/>
              <a:buChar char="‣"/>
              <a:defRPr sz="2000"/>
            </a:pPr>
            <a:r>
              <a:t>MongoDB</a:t>
            </a:r>
          </a:p>
          <a:p>
            <a:pPr marL="186689" indent="-146050" algn="l">
              <a:lnSpc>
                <a:spcPts val="2400"/>
              </a:lnSpc>
              <a:spcBef>
                <a:spcPts val="1200"/>
              </a:spcBef>
              <a:buSzPct val="69000"/>
              <a:buFont typeface="Lucida Grande"/>
              <a:buChar char="‣"/>
              <a:defRPr sz="2000"/>
            </a:pPr>
            <a:r>
              <a:t>CouchDB</a:t>
            </a:r>
          </a:p>
          <a:p>
            <a:pPr marL="186689" indent="-146050" algn="l">
              <a:lnSpc>
                <a:spcPts val="2400"/>
              </a:lnSpc>
              <a:spcBef>
                <a:spcPts val="1200"/>
              </a:spcBef>
              <a:buSzPct val="69000"/>
              <a:buFont typeface="Lucida Grande"/>
              <a:buChar char="‣"/>
              <a:defRPr sz="2000"/>
            </a:pPr>
            <a:r>
              <a:t>Redis</a:t>
            </a:r>
          </a:p>
          <a:p>
            <a:pPr marL="186689" indent="-146050" algn="l">
              <a:lnSpc>
                <a:spcPts val="2400"/>
              </a:lnSpc>
              <a:spcBef>
                <a:spcPts val="1200"/>
              </a:spcBef>
              <a:buSzPct val="69000"/>
              <a:buFont typeface="Lucida Grande"/>
              <a:buChar char="‣"/>
              <a:defRPr sz="2000"/>
            </a:pPr>
            <a:r>
              <a:t>Cassandra</a:t>
            </a:r>
          </a:p>
          <a:p>
            <a:pPr marL="186689" indent="-146050" algn="l">
              <a:lnSpc>
                <a:spcPts val="2400"/>
              </a:lnSpc>
              <a:spcBef>
                <a:spcPts val="1200"/>
              </a:spcBef>
              <a:buSzPct val="69000"/>
              <a:buFont typeface="Lucida Grande"/>
              <a:buChar char="‣"/>
              <a:defRPr sz="2000"/>
            </a:pPr>
            <a:r>
              <a:t>Neo4j</a:t>
            </a:r>
          </a:p>
          <a:p>
            <a:pPr marL="186689" indent="-146050" algn="l">
              <a:lnSpc>
                <a:spcPts val="2400"/>
              </a:lnSpc>
              <a:spcBef>
                <a:spcPts val="1200"/>
              </a:spcBef>
              <a:buSzPct val="69000"/>
              <a:buFont typeface="Lucida Grande"/>
              <a:buChar char="‣"/>
              <a:defRPr sz="2000"/>
            </a:pPr>
            <a:r>
              <a:t>HBase</a:t>
            </a:r>
          </a:p>
        </p:txBody>
      </p:sp>
    </p:spTree>
  </p:cSld>
  <p:clrMapOvr>
    <a:masterClrMapping/>
  </p:clrMapOvr>
  <p:transition xmlns:p14="http://schemas.microsoft.com/office/powerpoint/2010/main" spd="slow"/>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 name="Shape 239"/>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40" name="Shape 240"/>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41" name="Shape 241"/>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42" name="Shape 242"/>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43" name="Shape 243"/>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6</a:t>
            </a:fld>
            <a:endParaRPr/>
          </a:p>
        </p:txBody>
      </p:sp>
      <p:sp>
        <p:nvSpPr>
          <p:cNvPr id="244" name="Shape 244"/>
          <p:cNvSpPr>
            <a:spLocks noGrp="1"/>
          </p:cNvSpPr>
          <p:nvPr>
            <p:ph type="title"/>
          </p:nvPr>
        </p:nvSpPr>
        <p:spPr>
          <a:prstGeom prst="rect">
            <a:avLst/>
          </a:prstGeom>
        </p:spPr>
        <p:txBody>
          <a:bodyPr/>
          <a:lstStyle/>
          <a:p>
            <a:r>
              <a:t>SQL/NoSQL - Examples</a:t>
            </a:r>
          </a:p>
        </p:txBody>
      </p:sp>
      <p:sp>
        <p:nvSpPr>
          <p:cNvPr id="245" name="Shape 245"/>
          <p:cNvSpPr>
            <a:spLocks noGrp="1"/>
          </p:cNvSpPr>
          <p:nvPr>
            <p:ph type="body" sz="half" idx="1"/>
          </p:nvPr>
        </p:nvSpPr>
        <p:spPr>
          <a:xfrm>
            <a:off x="468153" y="983297"/>
            <a:ext cx="3933648" cy="4030980"/>
          </a:xfrm>
          <a:prstGeom prst="rect">
            <a:avLst/>
          </a:prstGeom>
        </p:spPr>
        <p:txBody>
          <a:bodyPr/>
          <a:lstStyle/>
          <a:p>
            <a:pPr marL="0" indent="0" algn="ctr">
              <a:lnSpc>
                <a:spcPct val="100000"/>
              </a:lnSpc>
              <a:buSzTx/>
              <a:buFontTx/>
              <a:buNone/>
              <a:defRPr sz="2300"/>
            </a:pPr>
            <a:r>
              <a:t>SQL</a:t>
            </a:r>
          </a:p>
          <a:p>
            <a:pPr>
              <a:spcBef>
                <a:spcPts val="1200"/>
              </a:spcBef>
            </a:pPr>
            <a:r>
              <a:t>MySQL</a:t>
            </a:r>
          </a:p>
          <a:p>
            <a:pPr>
              <a:spcBef>
                <a:spcPts val="1200"/>
              </a:spcBef>
            </a:pPr>
            <a:r>
              <a:t>Oracle</a:t>
            </a:r>
          </a:p>
          <a:p>
            <a:pPr>
              <a:spcBef>
                <a:spcPts val="1200"/>
              </a:spcBef>
            </a:pPr>
            <a:r>
              <a:t>Postgres</a:t>
            </a:r>
          </a:p>
          <a:p>
            <a:pPr>
              <a:spcBef>
                <a:spcPts val="1200"/>
              </a:spcBef>
            </a:pPr>
            <a:r>
              <a:t>SQLite</a:t>
            </a:r>
          </a:p>
          <a:p>
            <a:pPr>
              <a:spcBef>
                <a:spcPts val="1200"/>
              </a:spcBef>
            </a:pPr>
            <a:r>
              <a:t>SQLServer</a:t>
            </a:r>
          </a:p>
          <a:p>
            <a:pPr>
              <a:spcBef>
                <a:spcPts val="1200"/>
              </a:spcBef>
            </a:pPr>
            <a:r>
              <a:t>Redshift</a:t>
            </a:r>
          </a:p>
        </p:txBody>
      </p:sp>
      <p:sp>
        <p:nvSpPr>
          <p:cNvPr id="246" name="Shape 246"/>
          <p:cNvSpPr/>
          <p:nvPr/>
        </p:nvSpPr>
        <p:spPr>
          <a:xfrm>
            <a:off x="4951253" y="983297"/>
            <a:ext cx="3933648" cy="403098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lstStyle/>
          <a:p>
            <a:r>
              <a:t>NoSQL</a:t>
            </a:r>
          </a:p>
          <a:p>
            <a:pPr marL="186689" indent="-146050" algn="l">
              <a:lnSpc>
                <a:spcPts val="2400"/>
              </a:lnSpc>
              <a:spcBef>
                <a:spcPts val="1200"/>
              </a:spcBef>
              <a:buSzPct val="69000"/>
              <a:buFont typeface="Lucida Grande"/>
              <a:buChar char="‣"/>
              <a:defRPr sz="2000"/>
            </a:pPr>
            <a:r>
              <a:t>MongoDB</a:t>
            </a:r>
          </a:p>
          <a:p>
            <a:pPr marL="186689" indent="-146050" algn="l">
              <a:lnSpc>
                <a:spcPts val="2400"/>
              </a:lnSpc>
              <a:spcBef>
                <a:spcPts val="1200"/>
              </a:spcBef>
              <a:buSzPct val="69000"/>
              <a:buFont typeface="Lucida Grande"/>
              <a:buChar char="‣"/>
              <a:defRPr sz="2000"/>
            </a:pPr>
            <a:r>
              <a:t>CouchDB</a:t>
            </a:r>
          </a:p>
          <a:p>
            <a:pPr marL="186689" indent="-146050" algn="l">
              <a:lnSpc>
                <a:spcPts val="2400"/>
              </a:lnSpc>
              <a:spcBef>
                <a:spcPts val="1200"/>
              </a:spcBef>
              <a:buSzPct val="69000"/>
              <a:buFont typeface="Lucida Grande"/>
              <a:buChar char="‣"/>
              <a:defRPr sz="2000"/>
            </a:pPr>
            <a:r>
              <a:t>Redis</a:t>
            </a:r>
          </a:p>
          <a:p>
            <a:pPr marL="186689" indent="-146050" algn="l">
              <a:lnSpc>
                <a:spcPts val="2400"/>
              </a:lnSpc>
              <a:spcBef>
                <a:spcPts val="1200"/>
              </a:spcBef>
              <a:buSzPct val="69000"/>
              <a:buFont typeface="Lucida Grande"/>
              <a:buChar char="‣"/>
              <a:defRPr sz="2000"/>
            </a:pPr>
            <a:r>
              <a:t>Cassandra</a:t>
            </a:r>
          </a:p>
          <a:p>
            <a:pPr marL="186689" indent="-146050" algn="l">
              <a:lnSpc>
                <a:spcPts val="2400"/>
              </a:lnSpc>
              <a:spcBef>
                <a:spcPts val="1200"/>
              </a:spcBef>
              <a:buSzPct val="69000"/>
              <a:buFont typeface="Lucida Grande"/>
              <a:buChar char="‣"/>
              <a:defRPr sz="2000"/>
            </a:pPr>
            <a:r>
              <a:t>Neo4j</a:t>
            </a:r>
          </a:p>
          <a:p>
            <a:pPr marL="186689" indent="-146050" algn="l">
              <a:lnSpc>
                <a:spcPts val="2400"/>
              </a:lnSpc>
              <a:spcBef>
                <a:spcPts val="1200"/>
              </a:spcBef>
              <a:buSzPct val="69000"/>
              <a:buFont typeface="Lucida Grande"/>
              <a:buChar char="‣"/>
              <a:defRPr sz="2000"/>
            </a:pPr>
            <a:r>
              <a:t>HBase</a:t>
            </a:r>
          </a:p>
        </p:txBody>
      </p:sp>
      <p:pic>
        <p:nvPicPr>
          <p:cNvPr id="247" name="pasted-image.png"/>
          <p:cNvPicPr>
            <a:picLocks noChangeAspect="1"/>
          </p:cNvPicPr>
          <p:nvPr/>
        </p:nvPicPr>
        <p:blipFill>
          <a:blip r:embed="rId2">
            <a:extLst/>
          </a:blip>
          <a:stretch>
            <a:fillRect/>
          </a:stretch>
        </p:blipFill>
        <p:spPr>
          <a:xfrm>
            <a:off x="-39425" y="-419493"/>
            <a:ext cx="9441925" cy="6096786"/>
          </a:xfrm>
          <a:prstGeom prst="rect">
            <a:avLst/>
          </a:prstGeom>
          <a:ln w="25400"/>
        </p:spPr>
      </p:pic>
    </p:spTree>
  </p:cSld>
  <p:clrMapOvr>
    <a:masterClrMapping/>
  </p:clrMapOvr>
  <p:transition xmlns:p14="http://schemas.microsoft.com/office/powerpoint/2010/main" spd="slow"/>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 name="Shape 249"/>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250" name="Shape 250"/>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251" name="Shape 251"/>
          <p:cNvSpPr>
            <a:spLocks noGrp="1"/>
          </p:cNvSpPr>
          <p:nvPr>
            <p:ph type="title" idx="4294967295"/>
          </p:nvPr>
        </p:nvSpPr>
        <p:spPr>
          <a:xfrm>
            <a:off x="347662" y="1116012"/>
            <a:ext cx="8426451" cy="3894138"/>
          </a:xfrm>
          <a:prstGeom prst="rect">
            <a:avLst/>
          </a:prstGeom>
        </p:spPr>
        <p:txBody>
          <a:bodyPr lIns="38100" tIns="38100" rIns="38100" bIns="38100"/>
          <a:lstStyle>
            <a:lvl1pPr marL="27728" marR="27728" defTabSz="914400">
              <a:lnSpc>
                <a:spcPct val="70000"/>
              </a:lnSpc>
              <a:defRPr sz="8800"/>
            </a:lvl1pPr>
          </a:lstStyle>
          <a:p>
            <a:r>
              <a:t>SPARK</a:t>
            </a:r>
          </a:p>
        </p:txBody>
      </p:sp>
      <p:sp>
        <p:nvSpPr>
          <p:cNvPr id="252" name="Shape 252"/>
          <p:cNvSpPr>
            <a:spLocks noGrp="1"/>
          </p:cNvSpPr>
          <p:nvPr>
            <p:ph type="body" sz="quarter" idx="4294967295"/>
          </p:nvPr>
        </p:nvSpPr>
        <p:spPr>
          <a:xfrm>
            <a:off x="371475" y="495300"/>
            <a:ext cx="6400800" cy="620713"/>
          </a:xfrm>
          <a:prstGeom prst="rect">
            <a:avLst/>
          </a:prstGeom>
        </p:spPr>
        <p:txBody>
          <a:bodyPr/>
          <a:lstStyle>
            <a:lvl1pPr marL="40639" marR="40639" indent="0" defTabSz="914400">
              <a:defRPr sz="2300"/>
            </a:lvl1pPr>
          </a:lstStyle>
          <a:p>
            <a:r>
              <a:t>DATA SCIENCE PART TIME COURSE</a:t>
            </a:r>
          </a:p>
        </p:txBody>
      </p:sp>
    </p:spTree>
  </p:cSld>
  <p:clrMapOvr>
    <a:masterClrMapping/>
  </p:clrMapOvr>
  <p:transition xmlns:p14="http://schemas.microsoft.com/office/powerpoint/2010/main" spd="slow"/>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 name="Shape 254"/>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55" name="Shape 255"/>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56" name="Shape 256"/>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57" name="Shape 257"/>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58" name="Shape 258"/>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8</a:t>
            </a:fld>
            <a:endParaRPr/>
          </a:p>
        </p:txBody>
      </p:sp>
      <p:sp>
        <p:nvSpPr>
          <p:cNvPr id="259" name="Shape 259"/>
          <p:cNvSpPr>
            <a:spLocks noGrp="1"/>
          </p:cNvSpPr>
          <p:nvPr>
            <p:ph type="title"/>
          </p:nvPr>
        </p:nvSpPr>
        <p:spPr>
          <a:prstGeom prst="rect">
            <a:avLst/>
          </a:prstGeom>
        </p:spPr>
        <p:txBody>
          <a:bodyPr/>
          <a:lstStyle/>
          <a:p>
            <a:r>
              <a:t>SPARK - WHAT IS IT?</a:t>
            </a:r>
          </a:p>
        </p:txBody>
      </p:sp>
      <p:sp>
        <p:nvSpPr>
          <p:cNvPr id="260" name="Shape 260"/>
          <p:cNvSpPr>
            <a:spLocks noGrp="1"/>
          </p:cNvSpPr>
          <p:nvPr>
            <p:ph type="body" idx="1"/>
          </p:nvPr>
        </p:nvSpPr>
        <p:spPr>
          <a:xfrm>
            <a:off x="468153" y="983297"/>
            <a:ext cx="4923454" cy="4030980"/>
          </a:xfrm>
          <a:prstGeom prst="rect">
            <a:avLst/>
          </a:prstGeom>
        </p:spPr>
        <p:txBody>
          <a:bodyPr/>
          <a:lstStyle>
            <a:lvl1pPr marL="0" indent="0">
              <a:spcBef>
                <a:spcPts val="1200"/>
              </a:spcBef>
              <a:buSzTx/>
              <a:buFontTx/>
              <a:buNone/>
            </a:lvl1pPr>
          </a:lstStyle>
          <a:p>
            <a:r>
              <a:t>Spark is a fast and general processing engine compatible with Hadoop data. It can process data in HDFS, HBase, Cassandra, Hive, and any Hadoop InputFormat. It is designed to perform both batch processing (similar to MapReduce) and new workloads like streaming, interactive queries, and machine learning.</a:t>
            </a:r>
          </a:p>
        </p:txBody>
      </p:sp>
      <p:pic>
        <p:nvPicPr>
          <p:cNvPr id="261" name="pasted-image.png"/>
          <p:cNvPicPr>
            <a:picLocks noChangeAspect="1"/>
          </p:cNvPicPr>
          <p:nvPr/>
        </p:nvPicPr>
        <p:blipFill>
          <a:blip r:embed="rId2">
            <a:extLst/>
          </a:blip>
          <a:stretch>
            <a:fillRect/>
          </a:stretch>
        </p:blipFill>
        <p:spPr>
          <a:xfrm>
            <a:off x="5642371" y="1727900"/>
            <a:ext cx="3674667" cy="1802000"/>
          </a:xfrm>
          <a:prstGeom prst="rect">
            <a:avLst/>
          </a:prstGeom>
          <a:ln w="25400"/>
        </p:spPr>
      </p:pic>
    </p:spTree>
  </p:cSld>
  <p:clrMapOvr>
    <a:masterClrMapping/>
  </p:clrMapOvr>
  <p:transition xmlns:p14="http://schemas.microsoft.com/office/powerpoint/2010/main" spd="slow"/>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 name="Shape 263"/>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64" name="Shape 264"/>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65" name="Shape 265"/>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66" name="Shape 266"/>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67" name="Shape 267"/>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9</a:t>
            </a:fld>
            <a:endParaRPr/>
          </a:p>
        </p:txBody>
      </p:sp>
      <p:sp>
        <p:nvSpPr>
          <p:cNvPr id="268" name="Shape 268"/>
          <p:cNvSpPr>
            <a:spLocks noGrp="1"/>
          </p:cNvSpPr>
          <p:nvPr>
            <p:ph type="title"/>
          </p:nvPr>
        </p:nvSpPr>
        <p:spPr>
          <a:prstGeom prst="rect">
            <a:avLst/>
          </a:prstGeom>
        </p:spPr>
        <p:txBody>
          <a:bodyPr/>
          <a:lstStyle/>
          <a:p>
            <a:r>
              <a:t>SPARK - HOW DOES IT RELATE TO DATA SCIENCE?</a:t>
            </a:r>
          </a:p>
        </p:txBody>
      </p:sp>
      <p:sp>
        <p:nvSpPr>
          <p:cNvPr id="269" name="Shape 269"/>
          <p:cNvSpPr>
            <a:spLocks noGrp="1"/>
          </p:cNvSpPr>
          <p:nvPr>
            <p:ph type="body" sz="half" idx="1"/>
          </p:nvPr>
        </p:nvSpPr>
        <p:spPr>
          <a:xfrm>
            <a:off x="468153" y="983297"/>
            <a:ext cx="4639589" cy="4030980"/>
          </a:xfrm>
          <a:prstGeom prst="rect">
            <a:avLst/>
          </a:prstGeom>
        </p:spPr>
        <p:txBody>
          <a:bodyPr/>
          <a:lstStyle/>
          <a:p>
            <a:pPr>
              <a:spcBef>
                <a:spcPts val="1200"/>
              </a:spcBef>
            </a:pPr>
            <a:r>
              <a:t>MLlib is Spark’s machine learning library. Its goal is to make practical machine learning scalable and easy. It consists of common learning algorithms and utilities, including classification, regression, clustering, collaborative filtering, dimensionality reduction, as well as lower-level optimization primitives and higher-level pipeline APIs.</a:t>
            </a:r>
          </a:p>
          <a:p>
            <a:pPr>
              <a:spcBef>
                <a:spcPts val="1200"/>
              </a:spcBef>
            </a:pPr>
            <a:r>
              <a:t>GraphX in Spark for graphs and graph-parallel computation</a:t>
            </a:r>
          </a:p>
        </p:txBody>
      </p:sp>
      <p:pic>
        <p:nvPicPr>
          <p:cNvPr id="270" name="pasted-image.png"/>
          <p:cNvPicPr>
            <a:picLocks noChangeAspect="1"/>
          </p:cNvPicPr>
          <p:nvPr/>
        </p:nvPicPr>
        <p:blipFill>
          <a:blip r:embed="rId2">
            <a:extLst/>
          </a:blip>
          <a:stretch>
            <a:fillRect/>
          </a:stretch>
        </p:blipFill>
        <p:spPr>
          <a:xfrm>
            <a:off x="5386387" y="1760537"/>
            <a:ext cx="3594101" cy="2476501"/>
          </a:xfrm>
          <a:prstGeom prst="rect">
            <a:avLst/>
          </a:prstGeom>
          <a:ln w="25400"/>
        </p:spPr>
      </p:pic>
    </p:spTree>
  </p:cSld>
  <p:clrMapOvr>
    <a:masterClrMapping/>
  </p:clrMapOvr>
  <p:transition xmlns:p14="http://schemas.microsoft.com/office/powerpoint/2010/main" spd="slow"/>
</p:sld>
</file>

<file path=ppt/theme/theme1.xml><?xml version="1.0" encoding="utf-8"?>
<a:theme xmlns:a="http://schemas.openxmlformats.org/drawingml/2006/main" name="White">
  <a:themeElements>
    <a:clrScheme name="White">
      <a:dk1>
        <a:srgbClr val="000000"/>
      </a:dk1>
      <a:lt1>
        <a:srgbClr val="000000"/>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a:ea typeface="Helvetica"/>
        <a:cs typeface="Helvetica"/>
      </a:majorFont>
      <a:minorFont>
        <a:latin typeface="Gill Sans"/>
        <a:ea typeface="Gill Sans"/>
        <a:cs typeface="Gill Sans"/>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EDE"/>
        </a:solidFill>
        <a:ln w="25400" cap="flat">
          <a:solidFill>
            <a:srgbClr val="000000"/>
          </a:solidFill>
          <a:prstDash val="solid"/>
          <a:round/>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a:ea typeface="Helvetica"/>
        <a:cs typeface="Helvetica"/>
      </a:majorFont>
      <a:minorFont>
        <a:latin typeface="Gill Sans"/>
        <a:ea typeface="Gill Sans"/>
        <a:cs typeface="Gill Sans"/>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EDE"/>
        </a:solidFill>
        <a:ln w="25400" cap="flat">
          <a:solidFill>
            <a:srgbClr val="000000"/>
          </a:solidFill>
          <a:prstDash val="solid"/>
          <a:round/>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1902</TotalTime>
  <Words>1169</Words>
  <Application>Microsoft Macintosh PowerPoint</Application>
  <PresentationFormat>Custom</PresentationFormat>
  <Paragraphs>183</Paragraphs>
  <Slides>33</Slides>
  <Notes>0</Notes>
  <HiddenSlides>0</HiddenSlides>
  <MMClips>0</MMClips>
  <ScaleCrop>false</ScaleCrop>
  <HeadingPairs>
    <vt:vector size="4" baseType="variant">
      <vt:variant>
        <vt:lpstr>Theme</vt:lpstr>
      </vt:variant>
      <vt:variant>
        <vt:i4>1</vt:i4>
      </vt:variant>
      <vt:variant>
        <vt:lpstr>Slide Titles</vt:lpstr>
      </vt:variant>
      <vt:variant>
        <vt:i4>33</vt:i4>
      </vt:variant>
    </vt:vector>
  </HeadingPairs>
  <TitlesOfParts>
    <vt:vector size="34" baseType="lpstr">
      <vt:lpstr>White</vt:lpstr>
      <vt:lpstr>DATA SCIENCE 10 WEEK PART TIME COURSE</vt:lpstr>
      <vt:lpstr>AWS - SPARK - JUPYTER</vt:lpstr>
      <vt:lpstr>NO-SQL</vt:lpstr>
      <vt:lpstr>SQL/NoSQL </vt:lpstr>
      <vt:lpstr>SQL/NoSQL - Examples</vt:lpstr>
      <vt:lpstr>SQL/NoSQL - Examples</vt:lpstr>
      <vt:lpstr>SPARK</vt:lpstr>
      <vt:lpstr>SPARK - WHAT IS IT?</vt:lpstr>
      <vt:lpstr>SPARK - HOW DOES IT RELATE TO DATA SCIENCE?</vt:lpstr>
      <vt:lpstr>SPARK - HOW POPULAR IS IT?</vt:lpstr>
      <vt:lpstr>PowerPoint Presentation</vt:lpstr>
      <vt:lpstr>RESILIENT DISTRIBUTED DATASETS (RDDs)</vt:lpstr>
      <vt:lpstr>SPARK SQL</vt:lpstr>
      <vt:lpstr>SPARK DATAFRAMES</vt:lpstr>
      <vt:lpstr>SPARK DATASETS</vt:lpstr>
      <vt:lpstr>SPARK MLLIB &amp; SPARK ML</vt:lpstr>
      <vt:lpstr>SPARK MLLIB</vt:lpstr>
      <vt:lpstr>Pipelines</vt:lpstr>
      <vt:lpstr>PIPELINES</vt:lpstr>
      <vt:lpstr>PIPELINES</vt:lpstr>
      <vt:lpstr>SPARK GRAPHX</vt:lpstr>
      <vt:lpstr>DIGRESSION - GRAPH ANALYSIS - FACEBOOK</vt:lpstr>
      <vt:lpstr>SPARK PACKAGES</vt:lpstr>
      <vt:lpstr>LAB</vt:lpstr>
      <vt:lpstr>PowerPoint Presentation</vt:lpstr>
      <vt:lpstr>Containers vs Virtual Machines</vt:lpstr>
      <vt:lpstr>DOCKER - WHAT IS IT?</vt:lpstr>
      <vt:lpstr>DOCKER - HOW DOES IT RELATE TO DATA SCIENCE?</vt:lpstr>
      <vt:lpstr>LAB  Start a Spark cluster with EMR Run a notebook in Zepplin and connect to it Load and analyse data in Spark</vt:lpstr>
      <vt:lpstr>DISCUSSION TIME  Talk through a real problem Review last week Questions Task List</vt:lpstr>
      <vt:lpstr>REAL PROBLEMS </vt:lpstr>
      <vt:lpstr>PowerPoint Presentation</vt:lpstr>
      <vt:lpstr>REVIEW </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SCIENCE 10 WEEK PART TIME COURSE</dc:title>
  <cp:lastModifiedBy>Greg Baker</cp:lastModifiedBy>
  <cp:revision>18</cp:revision>
  <dcterms:modified xsi:type="dcterms:W3CDTF">2016-07-17T09:57:48Z</dcterms:modified>
</cp:coreProperties>
</file>